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8" r:id="rId1"/>
  </p:sldMasterIdLst>
  <p:notesMasterIdLst>
    <p:notesMasterId r:id="rId3"/>
  </p:notesMasterIdLst>
  <p:sldIdLst>
    <p:sldId id="260" r:id="rId2"/>
  </p:sldIdLst>
  <p:sldSz cx="24688800" cy="3657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600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600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600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600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600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600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600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600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600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ED77C7-CBB0-4F00-8149-CB9842AA9245}" v="8" dt="2024-04-16T21:32:48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0"/>
    <p:restoredTop sz="96357" autoAdjust="0"/>
  </p:normalViewPr>
  <p:slideViewPr>
    <p:cSldViewPr snapToGrid="0">
      <p:cViewPr>
        <p:scale>
          <a:sx n="50" d="100"/>
          <a:sy n="50" d="100"/>
        </p:scale>
        <p:origin x="828" y="-6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Sbravati" userId="0ec4e314-01a3-455e-ba9b-a32c87896d4a" providerId="ADAL" clId="{B6ED77C7-CBB0-4F00-8149-CB9842AA9245}"/>
    <pc:docChg chg="undo custSel addSld delSld addMainMaster delMainMaster modMainMaster">
      <pc:chgData name="Alan Sbravati" userId="0ec4e314-01a3-455e-ba9b-a32c87896d4a" providerId="ADAL" clId="{B6ED77C7-CBB0-4F00-8149-CB9842AA9245}" dt="2024-04-16T21:35:34.534" v="76" actId="14100"/>
      <pc:docMkLst>
        <pc:docMk/>
      </pc:docMkLst>
      <pc:sldChg chg="del">
        <pc:chgData name="Alan Sbravati" userId="0ec4e314-01a3-455e-ba9b-a32c87896d4a" providerId="ADAL" clId="{B6ED77C7-CBB0-4F00-8149-CB9842AA9245}" dt="2024-04-16T21:34:16.375" v="62" actId="47"/>
        <pc:sldMkLst>
          <pc:docMk/>
          <pc:sldMk cId="0" sldId="257"/>
        </pc:sldMkLst>
      </pc:sldChg>
      <pc:sldChg chg="add del">
        <pc:chgData name="Alan Sbravati" userId="0ec4e314-01a3-455e-ba9b-a32c87896d4a" providerId="ADAL" clId="{B6ED77C7-CBB0-4F00-8149-CB9842AA9245}" dt="2024-04-16T21:24:55.150" v="1" actId="47"/>
        <pc:sldMkLst>
          <pc:docMk/>
          <pc:sldMk cId="1935428003" sldId="260"/>
        </pc:sldMkLst>
      </pc:sldChg>
      <pc:sldMasterChg chg="modSp del mod delSldLayout modSldLayout">
        <pc:chgData name="Alan Sbravati" userId="0ec4e314-01a3-455e-ba9b-a32c87896d4a" providerId="ADAL" clId="{B6ED77C7-CBB0-4F00-8149-CB9842AA9245}" dt="2024-04-16T21:34:16.375" v="62" actId="47"/>
        <pc:sldMasterMkLst>
          <pc:docMk/>
          <pc:sldMasterMk cId="0" sldId="2147483677"/>
        </pc:sldMasterMkLst>
        <pc:spChg chg="mod">
          <ac:chgData name="Alan Sbravati" userId="0ec4e314-01a3-455e-ba9b-a32c87896d4a" providerId="ADAL" clId="{B6ED77C7-CBB0-4F00-8149-CB9842AA9245}" dt="2024-04-16T21:28:24.428" v="6" actId="1076"/>
          <ac:spMkLst>
            <pc:docMk/>
            <pc:sldMasterMk cId="0" sldId="2147483677"/>
            <ac:spMk id="7" creationId="{636F3CD3-5187-436E-BB1D-5292EA2932D9}"/>
          </ac:spMkLst>
        </pc:spChg>
        <pc:picChg chg="mod">
          <ac:chgData name="Alan Sbravati" userId="0ec4e314-01a3-455e-ba9b-a32c87896d4a" providerId="ADAL" clId="{B6ED77C7-CBB0-4F00-8149-CB9842AA9245}" dt="2024-04-16T21:30:18.717" v="18" actId="1076"/>
          <ac:picMkLst>
            <pc:docMk/>
            <pc:sldMasterMk cId="0" sldId="2147483677"/>
            <ac:picMk id="70" creationId="{00000000-0000-0000-0000-000000000000}"/>
          </ac:picMkLst>
        </pc:picChg>
        <pc:picChg chg="mod">
          <ac:chgData name="Alan Sbravati" userId="0ec4e314-01a3-455e-ba9b-a32c87896d4a" providerId="ADAL" clId="{B6ED77C7-CBB0-4F00-8149-CB9842AA9245}" dt="2024-04-16T21:28:16.165" v="5" actId="14100"/>
          <ac:picMkLst>
            <pc:docMk/>
            <pc:sldMasterMk cId="0" sldId="2147483677"/>
            <ac:picMk id="71" creationId="{00000000-0000-0000-0000-000000000000}"/>
          </ac:picMkLst>
        </pc:picChg>
        <pc:picChg chg="mod">
          <ac:chgData name="Alan Sbravati" userId="0ec4e314-01a3-455e-ba9b-a32c87896d4a" providerId="ADAL" clId="{B6ED77C7-CBB0-4F00-8149-CB9842AA9245}" dt="2024-04-16T21:28:45.661" v="10" actId="1076"/>
          <ac:picMkLst>
            <pc:docMk/>
            <pc:sldMasterMk cId="0" sldId="2147483677"/>
            <ac:picMk id="73" creationId="{00000000-0000-0000-0000-000000000000}"/>
          </ac:picMkLst>
        </pc:picChg>
        <pc:sldLayoutChg chg="addSp delSp modSp del mod">
          <pc:chgData name="Alan Sbravati" userId="0ec4e314-01a3-455e-ba9b-a32c87896d4a" providerId="ADAL" clId="{B6ED77C7-CBB0-4F00-8149-CB9842AA9245}" dt="2024-04-16T21:34:16.375" v="62" actId="47"/>
          <pc:sldLayoutMkLst>
            <pc:docMk/>
            <pc:sldMasterMk cId="0" sldId="2147483677"/>
            <pc:sldLayoutMk cId="1593330992" sldId="2147483679"/>
          </pc:sldLayoutMkLst>
          <pc:spChg chg="mod">
            <ac:chgData name="Alan Sbravati" userId="0ec4e314-01a3-455e-ba9b-a32c87896d4a" providerId="ADAL" clId="{B6ED77C7-CBB0-4F00-8149-CB9842AA9245}" dt="2024-04-16T21:33:42.599" v="61" actId="1076"/>
            <ac:spMkLst>
              <pc:docMk/>
              <pc:sldMasterMk cId="0" sldId="2147483677"/>
              <pc:sldLayoutMk cId="1593330992" sldId="2147483679"/>
              <ac:spMk id="5" creationId="{C0009DC3-87FE-4D0F-B89F-FA4E94912C56}"/>
            </ac:spMkLst>
          </pc:spChg>
          <pc:spChg chg="mod">
            <ac:chgData name="Alan Sbravati" userId="0ec4e314-01a3-455e-ba9b-a32c87896d4a" providerId="ADAL" clId="{B6ED77C7-CBB0-4F00-8149-CB9842AA9245}" dt="2024-04-16T21:33:42.599" v="61" actId="1076"/>
            <ac:spMkLst>
              <pc:docMk/>
              <pc:sldMasterMk cId="0" sldId="2147483677"/>
              <pc:sldLayoutMk cId="1593330992" sldId="2147483679"/>
              <ac:spMk id="7" creationId="{FADB32D8-2A45-4FD5-936E-80BBCC743743}"/>
            </ac:spMkLst>
          </pc:spChg>
          <pc:grpChg chg="mod">
            <ac:chgData name="Alan Sbravati" userId="0ec4e314-01a3-455e-ba9b-a32c87896d4a" providerId="ADAL" clId="{B6ED77C7-CBB0-4F00-8149-CB9842AA9245}" dt="2024-04-16T21:33:42.599" v="61" actId="1076"/>
            <ac:grpSpMkLst>
              <pc:docMk/>
              <pc:sldMasterMk cId="0" sldId="2147483677"/>
              <pc:sldLayoutMk cId="1593330992" sldId="2147483679"/>
              <ac:grpSpMk id="25" creationId="{883B7BD4-5771-F896-CD85-11C059997509}"/>
            </ac:grpSpMkLst>
          </pc:grpChg>
          <pc:picChg chg="add mod">
            <ac:chgData name="Alan Sbravati" userId="0ec4e314-01a3-455e-ba9b-a32c87896d4a" providerId="ADAL" clId="{B6ED77C7-CBB0-4F00-8149-CB9842AA9245}" dt="2024-04-16T21:33:42.599" v="61" actId="1076"/>
            <ac:picMkLst>
              <pc:docMk/>
              <pc:sldMasterMk cId="0" sldId="2147483677"/>
              <pc:sldLayoutMk cId="1593330992" sldId="2147483679"/>
              <ac:picMk id="3" creationId="{55A2A38F-95AA-3B6A-E95F-0727A17C7E36}"/>
            </ac:picMkLst>
          </pc:picChg>
          <pc:picChg chg="del mod">
            <ac:chgData name="Alan Sbravati" userId="0ec4e314-01a3-455e-ba9b-a32c87896d4a" providerId="ADAL" clId="{B6ED77C7-CBB0-4F00-8149-CB9842AA9245}" dt="2024-04-16T21:32:22.540" v="52" actId="478"/>
            <ac:picMkLst>
              <pc:docMk/>
              <pc:sldMasterMk cId="0" sldId="2147483677"/>
              <pc:sldLayoutMk cId="1593330992" sldId="2147483679"/>
              <ac:picMk id="12" creationId="{D3509897-0415-EF1F-C0ED-BA95CE12901A}"/>
            </ac:picMkLst>
          </pc:picChg>
        </pc:sldLayoutChg>
      </pc:sldMasterChg>
      <pc:sldMasterChg chg="addSp delSp modSp add del mod addSldLayout delSldLayout">
        <pc:chgData name="Alan Sbravati" userId="0ec4e314-01a3-455e-ba9b-a32c87896d4a" providerId="ADAL" clId="{B6ED77C7-CBB0-4F00-8149-CB9842AA9245}" dt="2024-04-16T21:35:34.534" v="76" actId="14100"/>
        <pc:sldMasterMkLst>
          <pc:docMk/>
          <pc:sldMasterMk cId="0" sldId="2147483678"/>
        </pc:sldMasterMkLst>
        <pc:spChg chg="add mod">
          <ac:chgData name="Alan Sbravati" userId="0ec4e314-01a3-455e-ba9b-a32c87896d4a" providerId="ADAL" clId="{B6ED77C7-CBB0-4F00-8149-CB9842AA9245}" dt="2024-04-16T21:35:17.603" v="73" actId="1076"/>
          <ac:spMkLst>
            <pc:docMk/>
            <pc:sldMasterMk cId="0" sldId="2147483678"/>
            <ac:spMk id="6" creationId="{1B4C24E3-50AC-AAE7-0DDF-BD76DE9AD95E}"/>
          </ac:spMkLst>
        </pc:spChg>
        <pc:spChg chg="del">
          <ac:chgData name="Alan Sbravati" userId="0ec4e314-01a3-455e-ba9b-a32c87896d4a" providerId="ADAL" clId="{B6ED77C7-CBB0-4F00-8149-CB9842AA9245}" dt="2024-04-16T21:29:46.800" v="15" actId="478"/>
          <ac:spMkLst>
            <pc:docMk/>
            <pc:sldMasterMk cId="0" sldId="2147483678"/>
            <ac:spMk id="14" creationId="{FE761DA5-6DA1-4F40-823C-8FE0968E3E87}"/>
          </ac:spMkLst>
        </pc:spChg>
        <pc:picChg chg="add del mod">
          <ac:chgData name="Alan Sbravati" userId="0ec4e314-01a3-455e-ba9b-a32c87896d4a" providerId="ADAL" clId="{B6ED77C7-CBB0-4F00-8149-CB9842AA9245}" dt="2024-04-16T21:29:46.800" v="15" actId="478"/>
          <ac:picMkLst>
            <pc:docMk/>
            <pc:sldMasterMk cId="0" sldId="2147483678"/>
            <ac:picMk id="2" creationId="{AAF7FAAB-024B-40B7-B3A0-B642C75E304B}"/>
          </ac:picMkLst>
        </pc:picChg>
        <pc:picChg chg="del mod">
          <ac:chgData name="Alan Sbravati" userId="0ec4e314-01a3-455e-ba9b-a32c87896d4a" providerId="ADAL" clId="{B6ED77C7-CBB0-4F00-8149-CB9842AA9245}" dt="2024-04-16T21:31:41.371" v="37" actId="478"/>
          <ac:picMkLst>
            <pc:docMk/>
            <pc:sldMasterMk cId="0" sldId="2147483678"/>
            <ac:picMk id="3" creationId="{E0D15EFF-593F-C0D3-F941-193CF8E78465}"/>
          </ac:picMkLst>
        </pc:picChg>
        <pc:picChg chg="add mod">
          <ac:chgData name="Alan Sbravati" userId="0ec4e314-01a3-455e-ba9b-a32c87896d4a" providerId="ADAL" clId="{B6ED77C7-CBB0-4F00-8149-CB9842AA9245}" dt="2024-04-16T21:35:34.534" v="76" actId="14100"/>
          <ac:picMkLst>
            <pc:docMk/>
            <pc:sldMasterMk cId="0" sldId="2147483678"/>
            <ac:picMk id="4" creationId="{5A87A3DA-83F3-BB94-5CB3-A9B4FD5CDAEC}"/>
          </ac:picMkLst>
        </pc:picChg>
        <pc:picChg chg="add mod">
          <ac:chgData name="Alan Sbravati" userId="0ec4e314-01a3-455e-ba9b-a32c87896d4a" providerId="ADAL" clId="{B6ED77C7-CBB0-4F00-8149-CB9842AA9245}" dt="2024-04-16T21:29:48.042" v="16"/>
          <ac:picMkLst>
            <pc:docMk/>
            <pc:sldMasterMk cId="0" sldId="2147483678"/>
            <ac:picMk id="5" creationId="{256AE9BD-A58A-FAFD-FE25-59A2DEB860B6}"/>
          </ac:picMkLst>
        </pc:picChg>
        <pc:picChg chg="add mod modCrop">
          <ac:chgData name="Alan Sbravati" userId="0ec4e314-01a3-455e-ba9b-a32c87896d4a" providerId="ADAL" clId="{B6ED77C7-CBB0-4F00-8149-CB9842AA9245}" dt="2024-04-16T21:32:07.741" v="42" actId="732"/>
          <ac:picMkLst>
            <pc:docMk/>
            <pc:sldMasterMk cId="0" sldId="2147483678"/>
            <ac:picMk id="7" creationId="{96A2E77B-1907-64A0-FD91-D8D117CC9714}"/>
          </ac:picMkLst>
        </pc:picChg>
        <pc:picChg chg="add mod">
          <ac:chgData name="Alan Sbravati" userId="0ec4e314-01a3-455e-ba9b-a32c87896d4a" providerId="ADAL" clId="{B6ED77C7-CBB0-4F00-8149-CB9842AA9245}" dt="2024-04-16T21:32:17.413" v="51" actId="1036"/>
          <ac:picMkLst>
            <pc:docMk/>
            <pc:sldMasterMk cId="0" sldId="2147483678"/>
            <ac:picMk id="9" creationId="{C58B6679-66B1-07A5-59D2-1D6DA81DFFFF}"/>
          </ac:picMkLst>
        </pc:picChg>
        <pc:picChg chg="del">
          <ac:chgData name="Alan Sbravati" userId="0ec4e314-01a3-455e-ba9b-a32c87896d4a" providerId="ADAL" clId="{B6ED77C7-CBB0-4F00-8149-CB9842AA9245}" dt="2024-04-16T21:29:15.168" v="12" actId="478"/>
          <ac:picMkLst>
            <pc:docMk/>
            <pc:sldMasterMk cId="0" sldId="2147483678"/>
            <ac:picMk id="79" creationId="{00000000-0000-0000-0000-000000000000}"/>
          </ac:picMkLst>
        </pc:picChg>
        <pc:picChg chg="del">
          <ac:chgData name="Alan Sbravati" userId="0ec4e314-01a3-455e-ba9b-a32c87896d4a" providerId="ADAL" clId="{B6ED77C7-CBB0-4F00-8149-CB9842AA9245}" dt="2024-04-16T21:30:25.119" v="19" actId="478"/>
          <ac:picMkLst>
            <pc:docMk/>
            <pc:sldMasterMk cId="0" sldId="2147483678"/>
            <ac:picMk id="80" creationId="{00000000-0000-0000-0000-000000000000}"/>
          </ac:picMkLst>
        </pc:picChg>
        <pc:picChg chg="del mod">
          <ac:chgData name="Alan Sbravati" userId="0ec4e314-01a3-455e-ba9b-a32c87896d4a" providerId="ADAL" clId="{B6ED77C7-CBB0-4F00-8149-CB9842AA9245}" dt="2024-04-16T21:29:46.800" v="15" actId="478"/>
          <ac:picMkLst>
            <pc:docMk/>
            <pc:sldMasterMk cId="0" sldId="2147483678"/>
            <ac:picMk id="81" creationId="{00000000-0000-0000-0000-000000000000}"/>
          </ac:picMkLst>
        </pc:picChg>
        <pc:sldLayoutChg chg="add del">
          <pc:chgData name="Alan Sbravati" userId="0ec4e314-01a3-455e-ba9b-a32c87896d4a" providerId="ADAL" clId="{B6ED77C7-CBB0-4F00-8149-CB9842AA9245}" dt="2024-04-16T21:24:55.150" v="1" actId="47"/>
          <pc:sldLayoutMkLst>
            <pc:docMk/>
            <pc:sldMasterMk cId="0" sldId="2147483678"/>
            <pc:sldLayoutMk cId="0" sldId="2147483662"/>
          </pc:sldLayoutMkLst>
        </pc:sldLayoutChg>
        <pc:sldLayoutChg chg="add del">
          <pc:chgData name="Alan Sbravati" userId="0ec4e314-01a3-455e-ba9b-a32c87896d4a" providerId="ADAL" clId="{B6ED77C7-CBB0-4F00-8149-CB9842AA9245}" dt="2024-04-16T21:34:44.668" v="70" actId="2696"/>
          <pc:sldLayoutMkLst>
            <pc:docMk/>
            <pc:sldMasterMk cId="0" sldId="2147483678"/>
            <pc:sldLayoutMk cId="113866434" sldId="2147483680"/>
          </pc:sldLayoutMkLst>
        </pc:sldLayoutChg>
        <pc:sldLayoutChg chg="add del">
          <pc:chgData name="Alan Sbravati" userId="0ec4e314-01a3-455e-ba9b-a32c87896d4a" providerId="ADAL" clId="{B6ED77C7-CBB0-4F00-8149-CB9842AA9245}" dt="2024-04-16T21:34:44.129" v="69" actId="2696"/>
          <pc:sldLayoutMkLst>
            <pc:docMk/>
            <pc:sldMasterMk cId="0" sldId="2147483678"/>
            <pc:sldLayoutMk cId="3867379358" sldId="2147483681"/>
          </pc:sldLayoutMkLst>
        </pc:sldLayoutChg>
        <pc:sldLayoutChg chg="add del">
          <pc:chgData name="Alan Sbravati" userId="0ec4e314-01a3-455e-ba9b-a32c87896d4a" providerId="ADAL" clId="{B6ED77C7-CBB0-4F00-8149-CB9842AA9245}" dt="2024-04-16T21:34:43.543" v="68" actId="2696"/>
          <pc:sldLayoutMkLst>
            <pc:docMk/>
            <pc:sldMasterMk cId="0" sldId="2147483678"/>
            <pc:sldLayoutMk cId="2689080503" sldId="2147483682"/>
          </pc:sldLayoutMkLst>
        </pc:sldLayoutChg>
        <pc:sldLayoutChg chg="add del">
          <pc:chgData name="Alan Sbravati" userId="0ec4e314-01a3-455e-ba9b-a32c87896d4a" providerId="ADAL" clId="{B6ED77C7-CBB0-4F00-8149-CB9842AA9245}" dt="2024-04-16T21:34:42.979" v="67" actId="2696"/>
          <pc:sldLayoutMkLst>
            <pc:docMk/>
            <pc:sldMasterMk cId="0" sldId="2147483678"/>
            <pc:sldLayoutMk cId="3788808259" sldId="2147483683"/>
          </pc:sldLayoutMkLst>
        </pc:sldLayoutChg>
        <pc:sldLayoutChg chg="add del">
          <pc:chgData name="Alan Sbravati" userId="0ec4e314-01a3-455e-ba9b-a32c87896d4a" providerId="ADAL" clId="{B6ED77C7-CBB0-4F00-8149-CB9842AA9245}" dt="2024-04-16T21:34:42.393" v="66" actId="2696"/>
          <pc:sldLayoutMkLst>
            <pc:docMk/>
            <pc:sldMasterMk cId="0" sldId="2147483678"/>
            <pc:sldLayoutMk cId="403520580" sldId="2147483684"/>
          </pc:sldLayoutMkLst>
        </pc:sldLayoutChg>
        <pc:sldLayoutChg chg="add del">
          <pc:chgData name="Alan Sbravati" userId="0ec4e314-01a3-455e-ba9b-a32c87896d4a" providerId="ADAL" clId="{B6ED77C7-CBB0-4F00-8149-CB9842AA9245}" dt="2024-04-16T21:34:41.776" v="65" actId="2696"/>
          <pc:sldLayoutMkLst>
            <pc:docMk/>
            <pc:sldMasterMk cId="0" sldId="2147483678"/>
            <pc:sldLayoutMk cId="2249463126" sldId="2147483685"/>
          </pc:sldLayoutMkLst>
        </pc:sldLayoutChg>
        <pc:sldLayoutChg chg="add del">
          <pc:chgData name="Alan Sbravati" userId="0ec4e314-01a3-455e-ba9b-a32c87896d4a" providerId="ADAL" clId="{B6ED77C7-CBB0-4F00-8149-CB9842AA9245}" dt="2024-04-16T21:34:41.106" v="64" actId="2696"/>
          <pc:sldLayoutMkLst>
            <pc:docMk/>
            <pc:sldMasterMk cId="0" sldId="2147483678"/>
            <pc:sldLayoutMk cId="467566809" sldId="2147483686"/>
          </pc:sldLayoutMkLst>
        </pc:sldLayoutChg>
        <pc:sldLayoutChg chg="add del">
          <pc:chgData name="Alan Sbravati" userId="0ec4e314-01a3-455e-ba9b-a32c87896d4a" providerId="ADAL" clId="{B6ED77C7-CBB0-4F00-8149-CB9842AA9245}" dt="2024-04-16T21:34:40.267" v="63" actId="2696"/>
          <pc:sldLayoutMkLst>
            <pc:docMk/>
            <pc:sldMasterMk cId="0" sldId="2147483678"/>
            <pc:sldLayoutMk cId="4196569441" sldId="214748368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685800"/>
            <a:ext cx="23145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3920812" rtl="0" eaLnBrk="1" latinLnBrk="0" hangingPunct="1">
      <a:defRPr sz="5147" kern="1200">
        <a:solidFill>
          <a:schemeClr val="tx1"/>
        </a:solidFill>
        <a:latin typeface="+mn-lt"/>
        <a:ea typeface="+mn-ea"/>
        <a:cs typeface="+mn-cs"/>
      </a:defRPr>
    </a:lvl1pPr>
    <a:lvl2pPr marL="1960407" algn="l" defTabSz="3920812" rtl="0" eaLnBrk="1" latinLnBrk="0" hangingPunct="1">
      <a:defRPr sz="5147" kern="1200">
        <a:solidFill>
          <a:schemeClr val="tx1"/>
        </a:solidFill>
        <a:latin typeface="+mn-lt"/>
        <a:ea typeface="+mn-ea"/>
        <a:cs typeface="+mn-cs"/>
      </a:defRPr>
    </a:lvl2pPr>
    <a:lvl3pPr marL="3920812" algn="l" defTabSz="3920812" rtl="0" eaLnBrk="1" latinLnBrk="0" hangingPunct="1">
      <a:defRPr sz="5147" kern="1200">
        <a:solidFill>
          <a:schemeClr val="tx1"/>
        </a:solidFill>
        <a:latin typeface="+mn-lt"/>
        <a:ea typeface="+mn-ea"/>
        <a:cs typeface="+mn-cs"/>
      </a:defRPr>
    </a:lvl3pPr>
    <a:lvl4pPr marL="5881219" algn="l" defTabSz="3920812" rtl="0" eaLnBrk="1" latinLnBrk="0" hangingPunct="1">
      <a:defRPr sz="5147" kern="1200">
        <a:solidFill>
          <a:schemeClr val="tx1"/>
        </a:solidFill>
        <a:latin typeface="+mn-lt"/>
        <a:ea typeface="+mn-ea"/>
        <a:cs typeface="+mn-cs"/>
      </a:defRPr>
    </a:lvl4pPr>
    <a:lvl5pPr marL="7841624" algn="l" defTabSz="3920812" rtl="0" eaLnBrk="1" latinLnBrk="0" hangingPunct="1">
      <a:defRPr sz="5147" kern="1200">
        <a:solidFill>
          <a:schemeClr val="tx1"/>
        </a:solidFill>
        <a:latin typeface="+mn-lt"/>
        <a:ea typeface="+mn-ea"/>
        <a:cs typeface="+mn-cs"/>
      </a:defRPr>
    </a:lvl5pPr>
    <a:lvl6pPr marL="9802032" algn="l" defTabSz="3920812" rtl="0" eaLnBrk="1" latinLnBrk="0" hangingPunct="1">
      <a:defRPr sz="5147" kern="1200">
        <a:solidFill>
          <a:schemeClr val="tx1"/>
        </a:solidFill>
        <a:latin typeface="+mn-lt"/>
        <a:ea typeface="+mn-ea"/>
        <a:cs typeface="+mn-cs"/>
      </a:defRPr>
    </a:lvl6pPr>
    <a:lvl7pPr marL="11762439" algn="l" defTabSz="3920812" rtl="0" eaLnBrk="1" latinLnBrk="0" hangingPunct="1">
      <a:defRPr sz="5147" kern="1200">
        <a:solidFill>
          <a:schemeClr val="tx1"/>
        </a:solidFill>
        <a:latin typeface="+mn-lt"/>
        <a:ea typeface="+mn-ea"/>
        <a:cs typeface="+mn-cs"/>
      </a:defRPr>
    </a:lvl7pPr>
    <a:lvl8pPr marL="13722844" algn="l" defTabSz="3920812" rtl="0" eaLnBrk="1" latinLnBrk="0" hangingPunct="1">
      <a:defRPr sz="5147" kern="1200">
        <a:solidFill>
          <a:schemeClr val="tx1"/>
        </a:solidFill>
        <a:latin typeface="+mn-lt"/>
        <a:ea typeface="+mn-ea"/>
        <a:cs typeface="+mn-cs"/>
      </a:defRPr>
    </a:lvl8pPr>
    <a:lvl9pPr marL="15683251" algn="l" defTabSz="3920812" rtl="0" eaLnBrk="1" latinLnBrk="0" hangingPunct="1">
      <a:defRPr sz="5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OneColumnBullet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803550" y="3015583"/>
            <a:ext cx="23034138" cy="2781368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702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3780"/>
            </a:lvl2pPr>
            <a:lvl3pPr lvl="2" indent="0">
              <a:spcBef>
                <a:spcPts val="0"/>
              </a:spcBef>
              <a:buSzPct val="78571"/>
              <a:buNone/>
              <a:defRPr sz="3780"/>
            </a:lvl3pPr>
            <a:lvl4pPr lvl="3" indent="0">
              <a:spcBef>
                <a:spcPts val="0"/>
              </a:spcBef>
              <a:buSzPct val="78571"/>
              <a:buNone/>
              <a:defRPr sz="3780"/>
            </a:lvl4pPr>
            <a:lvl5pPr lvl="4" indent="0">
              <a:spcBef>
                <a:spcPts val="0"/>
              </a:spcBef>
              <a:buSzPct val="78571"/>
              <a:buNone/>
              <a:defRPr sz="3780"/>
            </a:lvl5pPr>
            <a:lvl6pPr lvl="5" indent="0">
              <a:spcBef>
                <a:spcPts val="0"/>
              </a:spcBef>
              <a:buSzPct val="78571"/>
              <a:buNone/>
              <a:defRPr sz="3780"/>
            </a:lvl6pPr>
            <a:lvl7pPr lvl="6" indent="0">
              <a:spcBef>
                <a:spcPts val="0"/>
              </a:spcBef>
              <a:buSzPct val="78571"/>
              <a:buNone/>
              <a:defRPr sz="3780"/>
            </a:lvl7pPr>
            <a:lvl8pPr lvl="7" indent="0">
              <a:spcBef>
                <a:spcPts val="0"/>
              </a:spcBef>
              <a:buSzPct val="78571"/>
              <a:buNone/>
              <a:defRPr sz="3780"/>
            </a:lvl8pPr>
            <a:lvl9pPr lvl="8" indent="0">
              <a:spcBef>
                <a:spcPts val="0"/>
              </a:spcBef>
              <a:buSzPct val="78571"/>
              <a:buNone/>
              <a:defRPr sz="378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803550" y="6395254"/>
            <a:ext cx="23034138" cy="2254171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2160"/>
              </a:spcBef>
              <a:buClr>
                <a:srgbClr val="7F7F7F"/>
              </a:buClr>
              <a:buSzPct val="100000"/>
              <a:buFont typeface="Arial"/>
              <a:buNone/>
              <a:defRPr sz="486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25844" marR="0" lvl="1" indent="0" algn="ctr" rtl="0">
              <a:lnSpc>
                <a:spcPct val="90000"/>
              </a:lnSpc>
              <a:spcBef>
                <a:spcPts val="1080"/>
              </a:spcBef>
              <a:buClr>
                <a:schemeClr val="dk1"/>
              </a:buClr>
              <a:buSzPct val="100000"/>
              <a:buFont typeface="Arial"/>
              <a:buNone/>
              <a:defRPr sz="4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51687" marR="0" lvl="2" indent="0" algn="ctr" rtl="0">
              <a:lnSpc>
                <a:spcPct val="90000"/>
              </a:lnSpc>
              <a:spcBef>
                <a:spcPts val="1080"/>
              </a:spcBef>
              <a:buClr>
                <a:schemeClr val="dk1"/>
              </a:buClr>
              <a:buSzPct val="100000"/>
              <a:buFont typeface="Arial"/>
              <a:buNone/>
              <a:defRPr sz="37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77531" marR="0" lvl="3" indent="0" algn="ctr" rtl="0">
              <a:lnSpc>
                <a:spcPct val="90000"/>
              </a:lnSpc>
              <a:spcBef>
                <a:spcPts val="1080"/>
              </a:spcBef>
              <a:buClr>
                <a:schemeClr val="dk1"/>
              </a:buClr>
              <a:buSzPct val="100000"/>
              <a:buFont typeface="Arial"/>
              <a:buNone/>
              <a:defRPr sz="3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703375" marR="0" lvl="4" indent="0" algn="ctr" rtl="0">
              <a:lnSpc>
                <a:spcPct val="90000"/>
              </a:lnSpc>
              <a:spcBef>
                <a:spcPts val="1080"/>
              </a:spcBef>
              <a:buClr>
                <a:schemeClr val="dk1"/>
              </a:buClr>
              <a:buSzPct val="100000"/>
              <a:buFont typeface="Arial"/>
              <a:buNone/>
              <a:defRPr sz="3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629219" marR="0" lvl="5" indent="0" algn="ctr" rtl="0">
              <a:lnSpc>
                <a:spcPct val="90000"/>
              </a:lnSpc>
              <a:spcBef>
                <a:spcPts val="1080"/>
              </a:spcBef>
              <a:buClr>
                <a:schemeClr val="dk1"/>
              </a:buClr>
              <a:buSzPct val="100000"/>
              <a:buFont typeface="Arial"/>
              <a:buNone/>
              <a:defRPr sz="3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555062" marR="0" lvl="6" indent="0" algn="ctr" rtl="0">
              <a:lnSpc>
                <a:spcPct val="90000"/>
              </a:lnSpc>
              <a:spcBef>
                <a:spcPts val="1080"/>
              </a:spcBef>
              <a:buClr>
                <a:schemeClr val="dk1"/>
              </a:buClr>
              <a:buSzPct val="100000"/>
              <a:buFont typeface="Arial"/>
              <a:buNone/>
              <a:defRPr sz="3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80906" marR="0" lvl="7" indent="0" algn="ctr" rtl="0">
              <a:lnSpc>
                <a:spcPct val="90000"/>
              </a:lnSpc>
              <a:spcBef>
                <a:spcPts val="1080"/>
              </a:spcBef>
              <a:buClr>
                <a:schemeClr val="dk1"/>
              </a:buClr>
              <a:buSzPct val="100000"/>
              <a:buFont typeface="Arial"/>
              <a:buNone/>
              <a:defRPr sz="3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406750" marR="0" lvl="8" indent="0" algn="ctr" rtl="0">
              <a:lnSpc>
                <a:spcPct val="90000"/>
              </a:lnSpc>
              <a:spcBef>
                <a:spcPts val="1080"/>
              </a:spcBef>
              <a:buClr>
                <a:schemeClr val="dk1"/>
              </a:buClr>
              <a:buSzPct val="100000"/>
              <a:buFont typeface="Arial"/>
              <a:buNone/>
              <a:defRPr sz="3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803550" y="9247728"/>
            <a:ext cx="23034138" cy="23559844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617229" marR="0" lvl="0" indent="-617229" algn="l" rtl="0">
              <a:lnSpc>
                <a:spcPct val="90000"/>
              </a:lnSpc>
              <a:spcBef>
                <a:spcPts val="216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4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611654" marR="0" lvl="1" indent="-445777" algn="l" rtl="0">
              <a:lnSpc>
                <a:spcPct val="90000"/>
              </a:lnSpc>
              <a:spcBef>
                <a:spcPts val="108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37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537498" marR="0" lvl="2" indent="-480067" algn="l" rtl="0">
              <a:lnSpc>
                <a:spcPct val="90000"/>
              </a:lnSpc>
              <a:spcBef>
                <a:spcPts val="108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3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360470" marR="0" lvl="3" indent="-411486" algn="l" rtl="0">
              <a:lnSpc>
                <a:spcPct val="90000"/>
              </a:lnSpc>
              <a:spcBef>
                <a:spcPts val="108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29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286314" marR="0" lvl="4" indent="-411486" algn="l" rtl="0">
              <a:lnSpc>
                <a:spcPct val="90000"/>
              </a:lnSpc>
              <a:spcBef>
                <a:spcPts val="108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29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5109286" marR="0" lvl="5" indent="-240034" algn="l" rtl="0">
              <a:lnSpc>
                <a:spcPct val="90000"/>
              </a:lnSpc>
              <a:spcBef>
                <a:spcPts val="1080"/>
              </a:spcBef>
              <a:buClr>
                <a:schemeClr val="dk1"/>
              </a:buClr>
              <a:buSzPct val="100000"/>
              <a:buFont typeface="Arial"/>
              <a:buChar char="•"/>
              <a:defRPr sz="37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6035129" marR="0" lvl="6" indent="-240034" algn="l" rtl="0">
              <a:lnSpc>
                <a:spcPct val="90000"/>
              </a:lnSpc>
              <a:spcBef>
                <a:spcPts val="1080"/>
              </a:spcBef>
              <a:buClr>
                <a:schemeClr val="dk1"/>
              </a:buClr>
              <a:buSzPct val="100000"/>
              <a:buFont typeface="Arial"/>
              <a:buChar char="•"/>
              <a:defRPr sz="37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960973" marR="0" lvl="7" indent="-240034" algn="l" rtl="0">
              <a:lnSpc>
                <a:spcPct val="90000"/>
              </a:lnSpc>
              <a:spcBef>
                <a:spcPts val="1080"/>
              </a:spcBef>
              <a:buClr>
                <a:schemeClr val="dk1"/>
              </a:buClr>
              <a:buSzPct val="100000"/>
              <a:buFont typeface="Arial"/>
              <a:buChar char="•"/>
              <a:defRPr sz="37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886817" marR="0" lvl="8" indent="-240034" algn="l" rtl="0">
              <a:lnSpc>
                <a:spcPct val="90000"/>
              </a:lnSpc>
              <a:spcBef>
                <a:spcPts val="1080"/>
              </a:spcBef>
              <a:buClr>
                <a:schemeClr val="dk1"/>
              </a:buClr>
              <a:buSzPct val="100000"/>
              <a:buFont typeface="Arial"/>
              <a:buChar char="•"/>
              <a:defRPr sz="37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71">
            <a:extLst>
              <a:ext uri="{FF2B5EF4-FFF2-40B4-BE49-F238E27FC236}">
                <a16:creationId xmlns:a16="http://schemas.microsoft.com/office/drawing/2014/main" id="{5A87A3DA-83F3-BB94-5CB3-A9B4FD5CDAEC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-4" y="34537650"/>
            <a:ext cx="24688804" cy="2038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73">
            <a:extLst>
              <a:ext uri="{FF2B5EF4-FFF2-40B4-BE49-F238E27FC236}">
                <a16:creationId xmlns:a16="http://schemas.microsoft.com/office/drawing/2014/main" id="{256AE9BD-A58A-FAFD-FE25-59A2DEB860B6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1793200" y="34988501"/>
            <a:ext cx="2782194" cy="8213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4C24E3-50AC-AAE7-0DDF-BD76DE9AD95E}"/>
              </a:ext>
            </a:extLst>
          </p:cNvPr>
          <p:cNvSpPr txBox="1"/>
          <p:nvPr userDrawn="1"/>
        </p:nvSpPr>
        <p:spPr>
          <a:xfrm>
            <a:off x="6553617" y="36052780"/>
            <a:ext cx="13229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noProof="0" dirty="0">
                <a:solidFill>
                  <a:schemeClr val="bg1"/>
                </a:solidFill>
              </a:rPr>
              <a:t>Electrical Insulation Conference – IEEE EIC 2024 – Minneapolis, MN - USA</a:t>
            </a:r>
          </a:p>
        </p:txBody>
      </p:sp>
      <p:pic>
        <p:nvPicPr>
          <p:cNvPr id="7" name="Shape 70">
            <a:extLst>
              <a:ext uri="{FF2B5EF4-FFF2-40B4-BE49-F238E27FC236}">
                <a16:creationId xmlns:a16="http://schemas.microsoft.com/office/drawing/2014/main" id="{96A2E77B-1907-64A0-FD91-D8D117CC9714}"/>
              </a:ext>
            </a:extLst>
          </p:cNvPr>
          <p:cNvPicPr preferRelativeResize="0"/>
          <p:nvPr userDrawn="1"/>
        </p:nvPicPr>
        <p:blipFill rotWithShape="1">
          <a:blip r:embed="rId5">
            <a:alphaModFix/>
          </a:blip>
          <a:srcRect l="5060"/>
          <a:stretch/>
        </p:blipFill>
        <p:spPr>
          <a:xfrm>
            <a:off x="1657350" y="0"/>
            <a:ext cx="23021544" cy="189646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A black circle with red and white text&#10;&#10;Description automatically generated">
            <a:extLst>
              <a:ext uri="{FF2B5EF4-FFF2-40B4-BE49-F238E27FC236}">
                <a16:creationId xmlns:a16="http://schemas.microsoft.com/office/drawing/2014/main" id="{C58B6679-66B1-07A5-59D2-1D6DA81DFFF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5156" y="22400"/>
            <a:ext cx="1444752" cy="1813560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7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7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37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37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37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37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37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37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37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37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7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37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37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37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37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37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37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37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37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8B4F0110-3378-EED3-6DC9-9A93DF2839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Subtitle 16">
            <a:extLst>
              <a:ext uri="{FF2B5EF4-FFF2-40B4-BE49-F238E27FC236}">
                <a16:creationId xmlns:a16="http://schemas.microsoft.com/office/drawing/2014/main" id="{94C09350-2A3C-88BA-96F6-4B44810988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D6487FC-2E4B-621D-172B-208676C41845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28003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7831e6d9-dc6c-4cd1-9ec6-1dc2b4133195}" enabled="0" method="" siteId="{7831e6d9-dc6c-4cd1-9ec6-1dc2b413319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Merriweather Sans</vt:lpstr>
      <vt:lpstr>Noto Sans Symbols</vt:lpstr>
      <vt:lpstr>Content Slides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Sbravati</dc:creator>
  <cp:lastModifiedBy>Alan Sbravati</cp:lastModifiedBy>
  <cp:revision>24</cp:revision>
  <dcterms:modified xsi:type="dcterms:W3CDTF">2024-04-16T21:35:36Z</dcterms:modified>
</cp:coreProperties>
</file>