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</p:sldMasterIdLst>
  <p:notesMasterIdLst>
    <p:notesMasterId r:id="rId3"/>
  </p:notesMasterIdLst>
  <p:sldIdLst>
    <p:sldId id="260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97" d="100"/>
          <a:sy n="97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OneColumnBullet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297611" y="1300461"/>
            <a:ext cx="8531162" cy="331310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228600" marR="0" lvl="0" indent="-22860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96900" marR="0" lvl="1" indent="-1651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9800" marR="0" lvl="2" indent="-1778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4600" marR="0" lvl="3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7500" marR="0" lvl="4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87">
            <a:extLst>
              <a:ext uri="{FF2B5EF4-FFF2-40B4-BE49-F238E27FC236}">
                <a16:creationId xmlns:a16="http://schemas.microsoft.com/office/drawing/2014/main" id="{0B7D5FFC-3DB8-4DAA-9EE4-A75021D4717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88">
            <a:extLst>
              <a:ext uri="{FF2B5EF4-FFF2-40B4-BE49-F238E27FC236}">
                <a16:creationId xmlns:a16="http://schemas.microsoft.com/office/drawing/2014/main" id="{AC2FBDE7-C23A-42E0-A980-D49A1B66152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9">
            <a:extLst>
              <a:ext uri="{FF2B5EF4-FFF2-40B4-BE49-F238E27FC236}">
                <a16:creationId xmlns:a16="http://schemas.microsoft.com/office/drawing/2014/main" id="{F921B820-B332-424E-92D1-9868DA49198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1" y="1300461"/>
            <a:ext cx="4156479" cy="3326957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228600" marR="0" lvl="0" indent="-22860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96900" marR="0" lvl="1" indent="-1651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9800" marR="0" lvl="2" indent="-1778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4600" marR="0" lvl="3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7500" marR="0" lvl="4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" name="Shape 90">
            <a:extLst>
              <a:ext uri="{FF2B5EF4-FFF2-40B4-BE49-F238E27FC236}">
                <a16:creationId xmlns:a16="http://schemas.microsoft.com/office/drawing/2014/main" id="{6EA00CCB-1621-426C-90F8-FE786D1DF66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72294" y="1300461"/>
            <a:ext cx="4156479" cy="3326957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228600" marR="0" lvl="0" indent="-22860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96900" marR="0" lvl="1" indent="-1651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9800" marR="0" lvl="2" indent="-1778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4600" marR="0" lvl="3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7500" marR="0" lvl="4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86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2">
            <a:extLst>
              <a:ext uri="{FF2B5EF4-FFF2-40B4-BE49-F238E27FC236}">
                <a16:creationId xmlns:a16="http://schemas.microsoft.com/office/drawing/2014/main" id="{9A4051D0-C6D1-46E8-8F2E-1899BE2DE5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93">
            <a:extLst>
              <a:ext uri="{FF2B5EF4-FFF2-40B4-BE49-F238E27FC236}">
                <a16:creationId xmlns:a16="http://schemas.microsoft.com/office/drawing/2014/main" id="{0903D7B4-475E-4516-A7EF-43C42E1F3C3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94">
            <a:extLst>
              <a:ext uri="{FF2B5EF4-FFF2-40B4-BE49-F238E27FC236}">
                <a16:creationId xmlns:a16="http://schemas.microsoft.com/office/drawing/2014/main" id="{9ACD29C1-085C-479A-84DE-66E3DF7797C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1" y="1300453"/>
            <a:ext cx="4156479" cy="333427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228600" marR="0" lvl="0" indent="-22860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96900" marR="0" lvl="1" indent="-1651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9800" marR="0" lvl="2" indent="-1778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4600" marR="0" lvl="3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7500" marR="0" lvl="4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" name="Shape 95">
            <a:extLst>
              <a:ext uri="{FF2B5EF4-FFF2-40B4-BE49-F238E27FC236}">
                <a16:creationId xmlns:a16="http://schemas.microsoft.com/office/drawing/2014/main" id="{B9C3DE2A-B0F8-46E8-A8D7-7C9090C5789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563191" y="1300461"/>
            <a:ext cx="4265581" cy="3333884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737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7">
            <a:extLst>
              <a:ext uri="{FF2B5EF4-FFF2-40B4-BE49-F238E27FC236}">
                <a16:creationId xmlns:a16="http://schemas.microsoft.com/office/drawing/2014/main" id="{53016955-F851-46E9-A7CD-9ACA9170A4D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98">
            <a:extLst>
              <a:ext uri="{FF2B5EF4-FFF2-40B4-BE49-F238E27FC236}">
                <a16:creationId xmlns:a16="http://schemas.microsoft.com/office/drawing/2014/main" id="{E04047FC-4F10-422F-AD21-29F15139BE4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99">
            <a:extLst>
              <a:ext uri="{FF2B5EF4-FFF2-40B4-BE49-F238E27FC236}">
                <a16:creationId xmlns:a16="http://schemas.microsoft.com/office/drawing/2014/main" id="{0B33A485-7E07-4B72-B57A-B3579CB5143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1" y="1300461"/>
            <a:ext cx="4156479" cy="3326956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  <p:sp>
        <p:nvSpPr>
          <p:cNvPr id="6" name="Shape 100">
            <a:extLst>
              <a:ext uri="{FF2B5EF4-FFF2-40B4-BE49-F238E27FC236}">
                <a16:creationId xmlns:a16="http://schemas.microsoft.com/office/drawing/2014/main" id="{F05480C6-1BF0-4CE9-84D1-136DD700891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563191" y="1300461"/>
            <a:ext cx="4265581" cy="163618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  <p:sp>
        <p:nvSpPr>
          <p:cNvPr id="7" name="Shape 101">
            <a:extLst>
              <a:ext uri="{FF2B5EF4-FFF2-40B4-BE49-F238E27FC236}">
                <a16:creationId xmlns:a16="http://schemas.microsoft.com/office/drawing/2014/main" id="{AA7900DC-A684-4B46-8B2C-FF53423BCE8D}"/>
              </a:ext>
            </a:extLst>
          </p:cNvPr>
          <p:cNvSpPr txBox="1">
            <a:spLocks noGrp="1"/>
          </p:cNvSpPr>
          <p:nvPr>
            <p:ph type="body" idx="4"/>
          </p:nvPr>
        </p:nvSpPr>
        <p:spPr>
          <a:xfrm>
            <a:off x="4563191" y="2991236"/>
            <a:ext cx="4265581" cy="163618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908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5">
            <a:extLst>
              <a:ext uri="{FF2B5EF4-FFF2-40B4-BE49-F238E27FC236}">
                <a16:creationId xmlns:a16="http://schemas.microsoft.com/office/drawing/2014/main" id="{CF8C7808-6783-4AA9-8AB1-A26B2D35BAF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116">
            <a:extLst>
              <a:ext uri="{FF2B5EF4-FFF2-40B4-BE49-F238E27FC236}">
                <a16:creationId xmlns:a16="http://schemas.microsoft.com/office/drawing/2014/main" id="{EE6B015E-8F33-4981-BC5F-DF4C1D651C9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117">
            <a:extLst>
              <a:ext uri="{FF2B5EF4-FFF2-40B4-BE49-F238E27FC236}">
                <a16:creationId xmlns:a16="http://schemas.microsoft.com/office/drawing/2014/main" id="{84BF93E1-8E31-4C8F-ADFB-6E06DA7F0E0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0" y="3013808"/>
            <a:ext cx="4211825" cy="158799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/>
          </a:p>
        </p:txBody>
      </p:sp>
      <p:sp>
        <p:nvSpPr>
          <p:cNvPr id="6" name="Shape 118">
            <a:extLst>
              <a:ext uri="{FF2B5EF4-FFF2-40B4-BE49-F238E27FC236}">
                <a16:creationId xmlns:a16="http://schemas.microsoft.com/office/drawing/2014/main" id="{933AC649-8A10-48FA-805E-10B2EBE39ED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7610" y="1285206"/>
            <a:ext cx="4211825" cy="1659275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  <p:sp>
        <p:nvSpPr>
          <p:cNvPr id="7" name="Shape 119">
            <a:extLst>
              <a:ext uri="{FF2B5EF4-FFF2-40B4-BE49-F238E27FC236}">
                <a16:creationId xmlns:a16="http://schemas.microsoft.com/office/drawing/2014/main" id="{FFDB6F8A-03FF-4AB5-ACE2-4A8561A7772E}"/>
              </a:ext>
            </a:extLst>
          </p:cNvPr>
          <p:cNvSpPr txBox="1">
            <a:spLocks noGrp="1"/>
          </p:cNvSpPr>
          <p:nvPr>
            <p:ph type="body" idx="4"/>
          </p:nvPr>
        </p:nvSpPr>
        <p:spPr>
          <a:xfrm>
            <a:off x="4616949" y="1285207"/>
            <a:ext cx="4211825" cy="1659275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  <p:sp>
        <p:nvSpPr>
          <p:cNvPr id="8" name="Shape 120">
            <a:extLst>
              <a:ext uri="{FF2B5EF4-FFF2-40B4-BE49-F238E27FC236}">
                <a16:creationId xmlns:a16="http://schemas.microsoft.com/office/drawing/2014/main" id="{5F4AAB6E-EF7F-43DD-832C-7AC4A93DDA08}"/>
              </a:ext>
            </a:extLst>
          </p:cNvPr>
          <p:cNvSpPr txBox="1">
            <a:spLocks noGrp="1"/>
          </p:cNvSpPr>
          <p:nvPr>
            <p:ph type="body" idx="5"/>
          </p:nvPr>
        </p:nvSpPr>
        <p:spPr>
          <a:xfrm>
            <a:off x="4616949" y="3013364"/>
            <a:ext cx="4211825" cy="1592888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880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22">
            <a:extLst>
              <a:ext uri="{FF2B5EF4-FFF2-40B4-BE49-F238E27FC236}">
                <a16:creationId xmlns:a16="http://schemas.microsoft.com/office/drawing/2014/main" id="{73282F2F-DBE0-4E8D-A29A-8E207460D01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123">
            <a:extLst>
              <a:ext uri="{FF2B5EF4-FFF2-40B4-BE49-F238E27FC236}">
                <a16:creationId xmlns:a16="http://schemas.microsoft.com/office/drawing/2014/main" id="{01609062-3545-49E8-BC2E-A9BD3E02F2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124">
            <a:extLst>
              <a:ext uri="{FF2B5EF4-FFF2-40B4-BE49-F238E27FC236}">
                <a16:creationId xmlns:a16="http://schemas.microsoft.com/office/drawing/2014/main" id="{C74B9641-8DFF-476B-A75C-81FAB802170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1" y="1300461"/>
            <a:ext cx="2654938" cy="3333884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/>
          </a:p>
        </p:txBody>
      </p:sp>
      <p:sp>
        <p:nvSpPr>
          <p:cNvPr id="6" name="Shape 125">
            <a:extLst>
              <a:ext uri="{FF2B5EF4-FFF2-40B4-BE49-F238E27FC236}">
                <a16:creationId xmlns:a16="http://schemas.microsoft.com/office/drawing/2014/main" id="{D10EE5BA-4CA6-4B6F-B967-C06C5348D55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3082490" y="1300461"/>
            <a:ext cx="5746282" cy="3333884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52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27">
            <a:extLst>
              <a:ext uri="{FF2B5EF4-FFF2-40B4-BE49-F238E27FC236}">
                <a16:creationId xmlns:a16="http://schemas.microsoft.com/office/drawing/2014/main" id="{B94A129B-130E-4CB5-A6B9-5A3F52E6F48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128">
            <a:extLst>
              <a:ext uri="{FF2B5EF4-FFF2-40B4-BE49-F238E27FC236}">
                <a16:creationId xmlns:a16="http://schemas.microsoft.com/office/drawing/2014/main" id="{CD8E13F1-65AE-4400-8B8F-C0AD9588735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129">
            <a:extLst>
              <a:ext uri="{FF2B5EF4-FFF2-40B4-BE49-F238E27FC236}">
                <a16:creationId xmlns:a16="http://schemas.microsoft.com/office/drawing/2014/main" id="{1FBFF137-688F-4436-82F8-3BB909A24A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1" y="1300461"/>
            <a:ext cx="4156479" cy="2135758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  <p:sp>
        <p:nvSpPr>
          <p:cNvPr id="6" name="Shape 130">
            <a:extLst>
              <a:ext uri="{FF2B5EF4-FFF2-40B4-BE49-F238E27FC236}">
                <a16:creationId xmlns:a16="http://schemas.microsoft.com/office/drawing/2014/main" id="{84910A4C-8D4A-4467-BE12-F94C3952D67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563191" y="1300461"/>
            <a:ext cx="4265581" cy="3326957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  <p:sp>
        <p:nvSpPr>
          <p:cNvPr id="7" name="Shape 131">
            <a:extLst>
              <a:ext uri="{FF2B5EF4-FFF2-40B4-BE49-F238E27FC236}">
                <a16:creationId xmlns:a16="http://schemas.microsoft.com/office/drawing/2014/main" id="{D5FA9000-B8D8-42E1-98B8-EFB5FFC5A4FE}"/>
              </a:ext>
            </a:extLst>
          </p:cNvPr>
          <p:cNvSpPr txBox="1">
            <a:spLocks noGrp="1"/>
          </p:cNvSpPr>
          <p:nvPr>
            <p:ph type="body" idx="4"/>
          </p:nvPr>
        </p:nvSpPr>
        <p:spPr>
          <a:xfrm>
            <a:off x="297610" y="3522846"/>
            <a:ext cx="4156480" cy="110457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 dirty="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946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34">
            <a:extLst>
              <a:ext uri="{FF2B5EF4-FFF2-40B4-BE49-F238E27FC236}">
                <a16:creationId xmlns:a16="http://schemas.microsoft.com/office/drawing/2014/main" id="{C4119436-F820-4499-8C68-605E49EDC6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4" name="Shape 135">
            <a:extLst>
              <a:ext uri="{FF2B5EF4-FFF2-40B4-BE49-F238E27FC236}">
                <a16:creationId xmlns:a16="http://schemas.microsoft.com/office/drawing/2014/main" id="{0A8D85CE-E3C9-490D-A24C-983457DD821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2A6A33C5-683F-4AE6-8570-1453B3AA380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97611" y="1913663"/>
            <a:ext cx="8531162" cy="1941256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/>
          </a:p>
        </p:txBody>
      </p:sp>
      <p:sp>
        <p:nvSpPr>
          <p:cNvPr id="6" name="Shape 137">
            <a:extLst>
              <a:ext uri="{FF2B5EF4-FFF2-40B4-BE49-F238E27FC236}">
                <a16:creationId xmlns:a16="http://schemas.microsoft.com/office/drawing/2014/main" id="{4A7BE9DA-3026-4651-B4FA-40D820A33F3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7611" y="1300461"/>
            <a:ext cx="8531162" cy="529065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</a:lstStyle>
          <a:p>
            <a:pPr marL="228600" lvl="0" indent="-22860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</a:pPr>
            <a:endParaRPr/>
          </a:p>
        </p:txBody>
      </p:sp>
      <p:sp>
        <p:nvSpPr>
          <p:cNvPr id="7" name="Shape 138">
            <a:extLst>
              <a:ext uri="{FF2B5EF4-FFF2-40B4-BE49-F238E27FC236}">
                <a16:creationId xmlns:a16="http://schemas.microsoft.com/office/drawing/2014/main" id="{029C4C69-276D-4A85-92B9-4220A6416FE8}"/>
              </a:ext>
            </a:extLst>
          </p:cNvPr>
          <p:cNvSpPr txBox="1">
            <a:spLocks noGrp="1"/>
          </p:cNvSpPr>
          <p:nvPr>
            <p:ph type="body" idx="4"/>
          </p:nvPr>
        </p:nvSpPr>
        <p:spPr>
          <a:xfrm>
            <a:off x="297611" y="3949093"/>
            <a:ext cx="8531162" cy="68525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285750" marR="0" lvl="0" indent="-28575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100000"/>
              <a:buFont typeface="Wingdings" panose="05000000000000000000" pitchFamily="2" charset="2"/>
              <a:buChar char="§"/>
              <a:defRPr sz="1400" b="1" i="1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756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56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4628375"/>
            <a:ext cx="9140333" cy="51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153349" y="4636909"/>
            <a:ext cx="859278" cy="266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15637" y="1"/>
            <a:ext cx="8728362" cy="51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E761DA5-6DA1-4F40-823C-8FE0968E3E87}"/>
              </a:ext>
            </a:extLst>
          </p:cNvPr>
          <p:cNvSpPr txBox="1"/>
          <p:nvPr userDrawn="1"/>
        </p:nvSpPr>
        <p:spPr>
          <a:xfrm>
            <a:off x="2452255" y="4953120"/>
            <a:ext cx="46053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noProof="0" dirty="0">
                <a:solidFill>
                  <a:schemeClr val="bg1"/>
                </a:solidFill>
              </a:rPr>
              <a:t>Electrical Insulation Conference – IEEE EIC 2025 – South Padre Island, TX- USA</a:t>
            </a:r>
          </a:p>
        </p:txBody>
      </p:sp>
      <p:pic>
        <p:nvPicPr>
          <p:cNvPr id="5" name="Picture 4" descr="A logo with red and black text&#10;&#10;AI-generated content may be incorrect.">
            <a:extLst>
              <a:ext uri="{FF2B5EF4-FFF2-40B4-BE49-F238E27FC236}">
                <a16:creationId xmlns:a16="http://schemas.microsoft.com/office/drawing/2014/main" id="{F19D65A0-DCC5-8FE2-D518-A434B40B25A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415637" cy="60783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42800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831e6d9-dc6c-4cd1-9ec6-1dc2b4133195}" enabled="0" method="" siteId="{7831e6d9-dc6c-4cd1-9ec6-1dc2b413319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Merriweather Sans</vt:lpstr>
      <vt:lpstr>Noto Sans Symbols</vt:lpstr>
      <vt:lpstr>Wingdings</vt:lpstr>
      <vt:lpstr>Content Slides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agegenava@national-electric-coil.com</dc:creator>
  <cp:lastModifiedBy>Anna Gegenava</cp:lastModifiedBy>
  <cp:revision>28</cp:revision>
  <dcterms:modified xsi:type="dcterms:W3CDTF">2025-04-29T18:04:01Z</dcterms:modified>
</cp:coreProperties>
</file>