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  <p:sldMasterId id="2147483678" r:id="rId2"/>
  </p:sldMasterIdLst>
  <p:notesMasterIdLst>
    <p:notesMasterId r:id="rId5"/>
  </p:notesMasterIdLst>
  <p:sldIdLst>
    <p:sldId id="257" r:id="rId3"/>
    <p:sldId id="260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9982C6-23AC-4BBE-8AEF-DB79FDF43C38}" v="145" dt="2024-04-16T21:21:21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7" autoAdjust="0"/>
  </p:normalViewPr>
  <p:slideViewPr>
    <p:cSldViewPr snapToGrid="0">
      <p:cViewPr varScale="1">
        <p:scale>
          <a:sx n="148" d="100"/>
          <a:sy n="148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Sbravati" userId="0ec4e314-01a3-455e-ba9b-a32c87896d4a" providerId="ADAL" clId="{DE9982C6-23AC-4BBE-8AEF-DB79FDF43C38}"/>
    <pc:docChg chg="custSel addSld delSld modSld modMainMaster">
      <pc:chgData name="Alan Sbravati" userId="0ec4e314-01a3-455e-ba9b-a32c87896d4a" providerId="ADAL" clId="{DE9982C6-23AC-4BBE-8AEF-DB79FDF43C38}" dt="2024-04-16T21:21:21.740" v="285" actId="12"/>
      <pc:docMkLst>
        <pc:docMk/>
      </pc:docMkLst>
      <pc:sldChg chg="addSp delSp modSp mod chgLayout">
        <pc:chgData name="Alan Sbravati" userId="0ec4e314-01a3-455e-ba9b-a32c87896d4a" providerId="ADAL" clId="{DE9982C6-23AC-4BBE-8AEF-DB79FDF43C38}" dt="2024-04-16T21:17:12.547" v="245" actId="700"/>
        <pc:sldMkLst>
          <pc:docMk/>
          <pc:sldMk cId="0" sldId="257"/>
        </pc:sldMkLst>
        <pc:spChg chg="add del mod">
          <ac:chgData name="Alan Sbravati" userId="0ec4e314-01a3-455e-ba9b-a32c87896d4a" providerId="ADAL" clId="{DE9982C6-23AC-4BBE-8AEF-DB79FDF43C38}" dt="2024-04-16T21:17:12.547" v="245" actId="700"/>
          <ac:spMkLst>
            <pc:docMk/>
            <pc:sldMk cId="0" sldId="257"/>
            <ac:spMk id="4" creationId="{ED23324F-7C88-CCC1-681F-65D5363A4225}"/>
          </ac:spMkLst>
        </pc:spChg>
        <pc:spChg chg="add del mod">
          <ac:chgData name="Alan Sbravati" userId="0ec4e314-01a3-455e-ba9b-a32c87896d4a" providerId="ADAL" clId="{DE9982C6-23AC-4BBE-8AEF-DB79FDF43C38}" dt="2024-04-16T21:17:12.547" v="245" actId="700"/>
          <ac:spMkLst>
            <pc:docMk/>
            <pc:sldMk cId="0" sldId="257"/>
            <ac:spMk id="6" creationId="{A5DD526F-6676-C6DD-34FC-6E3EDB7B8720}"/>
          </ac:spMkLst>
        </pc:spChg>
        <pc:spChg chg="add del mod">
          <ac:chgData name="Alan Sbravati" userId="0ec4e314-01a3-455e-ba9b-a32c87896d4a" providerId="ADAL" clId="{DE9982C6-23AC-4BBE-8AEF-DB79FDF43C38}" dt="2024-04-16T21:17:12.547" v="245" actId="700"/>
          <ac:spMkLst>
            <pc:docMk/>
            <pc:sldMk cId="0" sldId="257"/>
            <ac:spMk id="9" creationId="{145A2B99-5CC3-B8B1-418B-378B7714F181}"/>
          </ac:spMkLst>
        </pc:spChg>
        <pc:spChg chg="add del mod">
          <ac:chgData name="Alan Sbravati" userId="0ec4e314-01a3-455e-ba9b-a32c87896d4a" providerId="ADAL" clId="{DE9982C6-23AC-4BBE-8AEF-DB79FDF43C38}" dt="2024-04-16T21:17:12.547" v="245" actId="700"/>
          <ac:spMkLst>
            <pc:docMk/>
            <pc:sldMk cId="0" sldId="257"/>
            <ac:spMk id="12" creationId="{AE4C4E2B-4138-CC4C-C47F-CEA007891569}"/>
          </ac:spMkLst>
        </pc:spChg>
        <pc:spChg chg="add mod ord">
          <ac:chgData name="Alan Sbravati" userId="0ec4e314-01a3-455e-ba9b-a32c87896d4a" providerId="ADAL" clId="{DE9982C6-23AC-4BBE-8AEF-DB79FDF43C38}" dt="2024-04-16T21:17:12.547" v="245" actId="700"/>
          <ac:spMkLst>
            <pc:docMk/>
            <pc:sldMk cId="0" sldId="257"/>
            <ac:spMk id="13" creationId="{F8415887-4699-168E-05FC-F08ABA6CD75E}"/>
          </ac:spMkLst>
        </pc:spChg>
        <pc:spChg chg="add mod ord">
          <ac:chgData name="Alan Sbravati" userId="0ec4e314-01a3-455e-ba9b-a32c87896d4a" providerId="ADAL" clId="{DE9982C6-23AC-4BBE-8AEF-DB79FDF43C38}" dt="2024-04-16T21:17:12.547" v="245" actId="700"/>
          <ac:spMkLst>
            <pc:docMk/>
            <pc:sldMk cId="0" sldId="257"/>
            <ac:spMk id="14" creationId="{1B2FF909-B0CC-F2C7-271E-91C1697487DF}"/>
          </ac:spMkLst>
        </pc:spChg>
        <pc:spChg chg="add mod ord">
          <ac:chgData name="Alan Sbravati" userId="0ec4e314-01a3-455e-ba9b-a32c87896d4a" providerId="ADAL" clId="{DE9982C6-23AC-4BBE-8AEF-DB79FDF43C38}" dt="2024-04-16T21:17:12.547" v="245" actId="700"/>
          <ac:spMkLst>
            <pc:docMk/>
            <pc:sldMk cId="0" sldId="257"/>
            <ac:spMk id="15" creationId="{7C6BDD99-6E85-134D-5BE2-D3E6D156ED91}"/>
          </ac:spMkLst>
        </pc:spChg>
        <pc:spChg chg="del mod">
          <ac:chgData name="Alan Sbravati" userId="0ec4e314-01a3-455e-ba9b-a32c87896d4a" providerId="ADAL" clId="{DE9982C6-23AC-4BBE-8AEF-DB79FDF43C38}" dt="2024-04-16T21:17:12.547" v="245" actId="700"/>
          <ac:spMkLst>
            <pc:docMk/>
            <pc:sldMk cId="0" sldId="257"/>
            <ac:spMk id="16" creationId="{0E686248-9514-4ECA-BB44-2E1CEFC6BC20}"/>
          </ac:spMkLst>
        </pc:spChg>
        <pc:spChg chg="del">
          <ac:chgData name="Alan Sbravati" userId="0ec4e314-01a3-455e-ba9b-a32c87896d4a" providerId="ADAL" clId="{DE9982C6-23AC-4BBE-8AEF-DB79FDF43C38}" dt="2024-04-16T18:30:27.602" v="4" actId="478"/>
          <ac:spMkLst>
            <pc:docMk/>
            <pc:sldMk cId="0" sldId="257"/>
            <ac:spMk id="17" creationId="{07A68220-D12F-468C-B73A-BE7B00C9D8E3}"/>
          </ac:spMkLst>
        </pc:spChg>
        <pc:spChg chg="add mod ord">
          <ac:chgData name="Alan Sbravati" userId="0ec4e314-01a3-455e-ba9b-a32c87896d4a" providerId="ADAL" clId="{DE9982C6-23AC-4BBE-8AEF-DB79FDF43C38}" dt="2024-04-16T21:17:12.547" v="245" actId="700"/>
          <ac:spMkLst>
            <pc:docMk/>
            <pc:sldMk cId="0" sldId="257"/>
            <ac:spMk id="18" creationId="{85CE7C01-861D-82E9-A600-410C4C06D633}"/>
          </ac:spMkLst>
        </pc:spChg>
        <pc:picChg chg="del">
          <ac:chgData name="Alan Sbravati" userId="0ec4e314-01a3-455e-ba9b-a32c87896d4a" providerId="ADAL" clId="{DE9982C6-23AC-4BBE-8AEF-DB79FDF43C38}" dt="2024-04-16T18:30:19.612" v="2" actId="478"/>
          <ac:picMkLst>
            <pc:docMk/>
            <pc:sldMk cId="0" sldId="257"/>
            <ac:picMk id="3" creationId="{C1423411-A896-4E56-9FD4-FB85CAB54F2C}"/>
          </ac:picMkLst>
        </pc:picChg>
        <pc:picChg chg="del">
          <ac:chgData name="Alan Sbravati" userId="0ec4e314-01a3-455e-ba9b-a32c87896d4a" providerId="ADAL" clId="{DE9982C6-23AC-4BBE-8AEF-DB79FDF43C38}" dt="2024-04-16T18:30:17.576" v="0" actId="478"/>
          <ac:picMkLst>
            <pc:docMk/>
            <pc:sldMk cId="0" sldId="257"/>
            <ac:picMk id="7" creationId="{8DF37FDB-512C-4C3D-A586-C3FCE432FEDB}"/>
          </ac:picMkLst>
        </pc:picChg>
        <pc:picChg chg="del">
          <ac:chgData name="Alan Sbravati" userId="0ec4e314-01a3-455e-ba9b-a32c87896d4a" providerId="ADAL" clId="{DE9982C6-23AC-4BBE-8AEF-DB79FDF43C38}" dt="2024-04-16T18:30:18.655" v="1" actId="478"/>
          <ac:picMkLst>
            <pc:docMk/>
            <pc:sldMk cId="0" sldId="257"/>
            <ac:picMk id="11" creationId="{ED3D5849-3D89-4D1E-BC38-606A9D943A27}"/>
          </ac:picMkLst>
        </pc:picChg>
      </pc:sldChg>
      <pc:sldChg chg="del">
        <pc:chgData name="Alan Sbravati" userId="0ec4e314-01a3-455e-ba9b-a32c87896d4a" providerId="ADAL" clId="{DE9982C6-23AC-4BBE-8AEF-DB79FDF43C38}" dt="2024-04-16T20:57:20.576" v="5" actId="47"/>
        <pc:sldMkLst>
          <pc:docMk/>
          <pc:sldMk cId="0" sldId="259"/>
        </pc:sldMkLst>
      </pc:sldChg>
      <pc:sldChg chg="addSp delSp modSp mod modClrScheme chgLayout">
        <pc:chgData name="Alan Sbravati" userId="0ec4e314-01a3-455e-ba9b-a32c87896d4a" providerId="ADAL" clId="{DE9982C6-23AC-4BBE-8AEF-DB79FDF43C38}" dt="2024-04-16T21:18:36.163" v="251" actId="700"/>
        <pc:sldMkLst>
          <pc:docMk/>
          <pc:sldMk cId="1935428003" sldId="260"/>
        </pc:sldMkLst>
        <pc:spChg chg="del">
          <ac:chgData name="Alan Sbravati" userId="0ec4e314-01a3-455e-ba9b-a32c87896d4a" providerId="ADAL" clId="{DE9982C6-23AC-4BBE-8AEF-DB79FDF43C38}" dt="2024-04-16T20:57:31.197" v="10" actId="478"/>
          <ac:spMkLst>
            <pc:docMk/>
            <pc:sldMk cId="1935428003" sldId="260"/>
            <ac:spMk id="2" creationId="{FAF77181-6906-40DB-BD60-4F4968CE7C2C}"/>
          </ac:spMkLst>
        </pc:spChg>
        <pc:spChg chg="del">
          <ac:chgData name="Alan Sbravati" userId="0ec4e314-01a3-455e-ba9b-a32c87896d4a" providerId="ADAL" clId="{DE9982C6-23AC-4BBE-8AEF-DB79FDF43C38}" dt="2024-04-16T20:57:29.227" v="9" actId="478"/>
          <ac:spMkLst>
            <pc:docMk/>
            <pc:sldMk cId="1935428003" sldId="260"/>
            <ac:spMk id="3" creationId="{1F73A6C5-53ED-4CE5-98AA-BD9A7E0F1369}"/>
          </ac:spMkLst>
        </pc:spChg>
        <pc:spChg chg="del mod">
          <ac:chgData name="Alan Sbravati" userId="0ec4e314-01a3-455e-ba9b-a32c87896d4a" providerId="ADAL" clId="{DE9982C6-23AC-4BBE-8AEF-DB79FDF43C38}" dt="2024-04-16T20:57:27.307" v="8" actId="478"/>
          <ac:spMkLst>
            <pc:docMk/>
            <pc:sldMk cId="1935428003" sldId="260"/>
            <ac:spMk id="4" creationId="{1325015F-5755-4929-AF2B-D0FF0F615293}"/>
          </ac:spMkLst>
        </pc:spChg>
        <pc:spChg chg="add del mod ord">
          <ac:chgData name="Alan Sbravati" userId="0ec4e314-01a3-455e-ba9b-a32c87896d4a" providerId="ADAL" clId="{DE9982C6-23AC-4BBE-8AEF-DB79FDF43C38}" dt="2024-04-16T20:57:37.242" v="11" actId="700"/>
          <ac:spMkLst>
            <pc:docMk/>
            <pc:sldMk cId="1935428003" sldId="260"/>
            <ac:spMk id="6" creationId="{7201B374-66CB-6498-9C75-F633C100D1CC}"/>
          </ac:spMkLst>
        </pc:spChg>
        <pc:spChg chg="add del mod ord">
          <ac:chgData name="Alan Sbravati" userId="0ec4e314-01a3-455e-ba9b-a32c87896d4a" providerId="ADAL" clId="{DE9982C6-23AC-4BBE-8AEF-DB79FDF43C38}" dt="2024-04-16T20:57:37.242" v="11" actId="700"/>
          <ac:spMkLst>
            <pc:docMk/>
            <pc:sldMk cId="1935428003" sldId="260"/>
            <ac:spMk id="9" creationId="{6985900B-5DF2-F7AF-12A4-7A8B6330B3BD}"/>
          </ac:spMkLst>
        </pc:spChg>
        <pc:spChg chg="add del mod ord">
          <ac:chgData name="Alan Sbravati" userId="0ec4e314-01a3-455e-ba9b-a32c87896d4a" providerId="ADAL" clId="{DE9982C6-23AC-4BBE-8AEF-DB79FDF43C38}" dt="2024-04-16T20:57:37.242" v="11" actId="700"/>
          <ac:spMkLst>
            <pc:docMk/>
            <pc:sldMk cId="1935428003" sldId="260"/>
            <ac:spMk id="11" creationId="{45579F37-9920-87D9-C6EB-A539A1B92319}"/>
          </ac:spMkLst>
        </pc:spChg>
        <pc:spChg chg="add del mod ord">
          <ac:chgData name="Alan Sbravati" userId="0ec4e314-01a3-455e-ba9b-a32c87896d4a" providerId="ADAL" clId="{DE9982C6-23AC-4BBE-8AEF-DB79FDF43C38}" dt="2024-04-16T21:18:36.163" v="251" actId="700"/>
          <ac:spMkLst>
            <pc:docMk/>
            <pc:sldMk cId="1935428003" sldId="260"/>
            <ac:spMk id="12" creationId="{2B0D93C5-784C-1597-0CAD-3D99D7AC82B5}"/>
          </ac:spMkLst>
        </pc:spChg>
        <pc:spChg chg="add del mod ord">
          <ac:chgData name="Alan Sbravati" userId="0ec4e314-01a3-455e-ba9b-a32c87896d4a" providerId="ADAL" clId="{DE9982C6-23AC-4BBE-8AEF-DB79FDF43C38}" dt="2024-04-16T21:18:36.163" v="251" actId="700"/>
          <ac:spMkLst>
            <pc:docMk/>
            <pc:sldMk cId="1935428003" sldId="260"/>
            <ac:spMk id="13" creationId="{384BBBD2-39D0-7717-8A87-18EA0CA9E92F}"/>
          </ac:spMkLst>
        </pc:spChg>
        <pc:spChg chg="add del mod ord">
          <ac:chgData name="Alan Sbravati" userId="0ec4e314-01a3-455e-ba9b-a32c87896d4a" providerId="ADAL" clId="{DE9982C6-23AC-4BBE-8AEF-DB79FDF43C38}" dt="2024-04-16T21:18:36.163" v="251" actId="700"/>
          <ac:spMkLst>
            <pc:docMk/>
            <pc:sldMk cId="1935428003" sldId="260"/>
            <ac:spMk id="14" creationId="{33DED1A9-83B7-70BD-0BF6-673ECA311E94}"/>
          </ac:spMkLst>
        </pc:spChg>
        <pc:spChg chg="add del mod ord">
          <ac:chgData name="Alan Sbravati" userId="0ec4e314-01a3-455e-ba9b-a32c87896d4a" providerId="ADAL" clId="{DE9982C6-23AC-4BBE-8AEF-DB79FDF43C38}" dt="2024-04-16T21:18:36.163" v="251" actId="700"/>
          <ac:spMkLst>
            <pc:docMk/>
            <pc:sldMk cId="1935428003" sldId="260"/>
            <ac:spMk id="15" creationId="{C8CAB64C-E8E5-9752-1C87-BA95630C2EA3}"/>
          </ac:spMkLst>
        </pc:spChg>
        <pc:spChg chg="add mod ord">
          <ac:chgData name="Alan Sbravati" userId="0ec4e314-01a3-455e-ba9b-a32c87896d4a" providerId="ADAL" clId="{DE9982C6-23AC-4BBE-8AEF-DB79FDF43C38}" dt="2024-04-16T21:18:36.163" v="251" actId="700"/>
          <ac:spMkLst>
            <pc:docMk/>
            <pc:sldMk cId="1935428003" sldId="260"/>
            <ac:spMk id="16" creationId="{8B4F0110-3378-EED3-6DC9-9A93DF28390E}"/>
          </ac:spMkLst>
        </pc:spChg>
        <pc:spChg chg="add mod ord">
          <ac:chgData name="Alan Sbravati" userId="0ec4e314-01a3-455e-ba9b-a32c87896d4a" providerId="ADAL" clId="{DE9982C6-23AC-4BBE-8AEF-DB79FDF43C38}" dt="2024-04-16T21:18:36.163" v="251" actId="700"/>
          <ac:spMkLst>
            <pc:docMk/>
            <pc:sldMk cId="1935428003" sldId="260"/>
            <ac:spMk id="17" creationId="{94C09350-2A3C-88BA-96F6-4B448109881D}"/>
          </ac:spMkLst>
        </pc:spChg>
        <pc:spChg chg="add mod ord">
          <ac:chgData name="Alan Sbravati" userId="0ec4e314-01a3-455e-ba9b-a32c87896d4a" providerId="ADAL" clId="{DE9982C6-23AC-4BBE-8AEF-DB79FDF43C38}" dt="2024-04-16T21:18:36.163" v="251" actId="700"/>
          <ac:spMkLst>
            <pc:docMk/>
            <pc:sldMk cId="1935428003" sldId="260"/>
            <ac:spMk id="18" creationId="{8D6487FC-2E4B-621D-172B-208676C41845}"/>
          </ac:spMkLst>
        </pc:spChg>
        <pc:picChg chg="del">
          <ac:chgData name="Alan Sbravati" userId="0ec4e314-01a3-455e-ba9b-a32c87896d4a" providerId="ADAL" clId="{DE9982C6-23AC-4BBE-8AEF-DB79FDF43C38}" dt="2024-04-16T20:57:25.338" v="6" actId="478"/>
          <ac:picMkLst>
            <pc:docMk/>
            <pc:sldMk cId="1935428003" sldId="260"/>
            <ac:picMk id="7" creationId="{12ACB5BD-0C32-4670-801B-6257CA5FACDD}"/>
          </ac:picMkLst>
        </pc:picChg>
      </pc:sldChg>
      <pc:sldChg chg="new del">
        <pc:chgData name="Alan Sbravati" userId="0ec4e314-01a3-455e-ba9b-a32c87896d4a" providerId="ADAL" clId="{DE9982C6-23AC-4BBE-8AEF-DB79FDF43C38}" dt="2024-04-16T21:18:12.178" v="250" actId="47"/>
        <pc:sldMkLst>
          <pc:docMk/>
          <pc:sldMk cId="1780693976" sldId="261"/>
        </pc:sldMkLst>
      </pc:sldChg>
      <pc:sldChg chg="del">
        <pc:chgData name="Alan Sbravati" userId="0ec4e314-01a3-455e-ba9b-a32c87896d4a" providerId="ADAL" clId="{DE9982C6-23AC-4BBE-8AEF-DB79FDF43C38}" dt="2024-04-16T20:57:20.576" v="5" actId="47"/>
        <pc:sldMkLst>
          <pc:docMk/>
          <pc:sldMk cId="3268137651" sldId="261"/>
        </pc:sldMkLst>
      </pc:sldChg>
      <pc:sldChg chg="del">
        <pc:chgData name="Alan Sbravati" userId="0ec4e314-01a3-455e-ba9b-a32c87896d4a" providerId="ADAL" clId="{DE9982C6-23AC-4BBE-8AEF-DB79FDF43C38}" dt="2024-04-16T20:57:20.576" v="5" actId="47"/>
        <pc:sldMkLst>
          <pc:docMk/>
          <pc:sldMk cId="2034562928" sldId="262"/>
        </pc:sldMkLst>
      </pc:sldChg>
      <pc:sldChg chg="del">
        <pc:chgData name="Alan Sbravati" userId="0ec4e314-01a3-455e-ba9b-a32c87896d4a" providerId="ADAL" clId="{DE9982C6-23AC-4BBE-8AEF-DB79FDF43C38}" dt="2024-04-16T20:57:20.576" v="5" actId="47"/>
        <pc:sldMkLst>
          <pc:docMk/>
          <pc:sldMk cId="3459250405" sldId="263"/>
        </pc:sldMkLst>
      </pc:sldChg>
      <pc:sldChg chg="del">
        <pc:chgData name="Alan Sbravati" userId="0ec4e314-01a3-455e-ba9b-a32c87896d4a" providerId="ADAL" clId="{DE9982C6-23AC-4BBE-8AEF-DB79FDF43C38}" dt="2024-04-16T20:57:20.576" v="5" actId="47"/>
        <pc:sldMkLst>
          <pc:docMk/>
          <pc:sldMk cId="1326999190" sldId="264"/>
        </pc:sldMkLst>
      </pc:sldChg>
      <pc:sldChg chg="del">
        <pc:chgData name="Alan Sbravati" userId="0ec4e314-01a3-455e-ba9b-a32c87896d4a" providerId="ADAL" clId="{DE9982C6-23AC-4BBE-8AEF-DB79FDF43C38}" dt="2024-04-16T20:57:20.576" v="5" actId="47"/>
        <pc:sldMkLst>
          <pc:docMk/>
          <pc:sldMk cId="1387336533" sldId="265"/>
        </pc:sldMkLst>
      </pc:sldChg>
      <pc:sldMasterChg chg="modSp mod modSldLayout">
        <pc:chgData name="Alan Sbravati" userId="0ec4e314-01a3-455e-ba9b-a32c87896d4a" providerId="ADAL" clId="{DE9982C6-23AC-4BBE-8AEF-DB79FDF43C38}" dt="2024-04-16T21:16:32.244" v="237" actId="1076"/>
        <pc:sldMasterMkLst>
          <pc:docMk/>
          <pc:sldMasterMk cId="0" sldId="2147483677"/>
        </pc:sldMasterMkLst>
        <pc:spChg chg="mod">
          <ac:chgData name="Alan Sbravati" userId="0ec4e314-01a3-455e-ba9b-a32c87896d4a" providerId="ADAL" clId="{DE9982C6-23AC-4BBE-8AEF-DB79FDF43C38}" dt="2024-04-16T21:15:46.964" v="229" actId="20577"/>
          <ac:spMkLst>
            <pc:docMk/>
            <pc:sldMasterMk cId="0" sldId="2147483677"/>
            <ac:spMk id="7" creationId="{636F3CD3-5187-436E-BB1D-5292EA2932D9}"/>
          </ac:spMkLst>
        </pc:spChg>
        <pc:picChg chg="mod">
          <ac:chgData name="Alan Sbravati" userId="0ec4e314-01a3-455e-ba9b-a32c87896d4a" providerId="ADAL" clId="{DE9982C6-23AC-4BBE-8AEF-DB79FDF43C38}" dt="2024-04-16T21:16:28.087" v="236" actId="1076"/>
          <ac:picMkLst>
            <pc:docMk/>
            <pc:sldMasterMk cId="0" sldId="2147483677"/>
            <ac:picMk id="70" creationId="{00000000-0000-0000-0000-000000000000}"/>
          </ac:picMkLst>
        </pc:picChg>
        <pc:picChg chg="mod">
          <ac:chgData name="Alan Sbravati" userId="0ec4e314-01a3-455e-ba9b-a32c87896d4a" providerId="ADAL" clId="{DE9982C6-23AC-4BBE-8AEF-DB79FDF43C38}" dt="2024-04-16T21:16:32.244" v="237" actId="1076"/>
          <ac:picMkLst>
            <pc:docMk/>
            <pc:sldMasterMk cId="0" sldId="2147483677"/>
            <ac:picMk id="71" creationId="{00000000-0000-0000-0000-000000000000}"/>
          </ac:picMkLst>
        </pc:picChg>
        <pc:sldLayoutChg chg="addSp delSp modSp mod">
          <pc:chgData name="Alan Sbravati" userId="0ec4e314-01a3-455e-ba9b-a32c87896d4a" providerId="ADAL" clId="{DE9982C6-23AC-4BBE-8AEF-DB79FDF43C38}" dt="2024-04-16T21:15:14.830" v="202" actId="1076"/>
          <pc:sldLayoutMkLst>
            <pc:docMk/>
            <pc:sldMasterMk cId="0" sldId="2147483677"/>
            <pc:sldLayoutMk cId="1593330992" sldId="2147483679"/>
          </pc:sldLayoutMkLst>
          <pc:spChg chg="mod">
            <ac:chgData name="Alan Sbravati" userId="0ec4e314-01a3-455e-ba9b-a32c87896d4a" providerId="ADAL" clId="{DE9982C6-23AC-4BBE-8AEF-DB79FDF43C38}" dt="2024-04-16T21:15:01.235" v="201" actId="408"/>
            <ac:spMkLst>
              <pc:docMk/>
              <pc:sldMasterMk cId="0" sldId="2147483677"/>
              <pc:sldLayoutMk cId="1593330992" sldId="2147483679"/>
              <ac:spMk id="5" creationId="{C0009DC3-87FE-4D0F-B89F-FA4E94912C56}"/>
            </ac:spMkLst>
          </pc:spChg>
          <pc:spChg chg="del">
            <ac:chgData name="Alan Sbravati" userId="0ec4e314-01a3-455e-ba9b-a32c87896d4a" providerId="ADAL" clId="{DE9982C6-23AC-4BBE-8AEF-DB79FDF43C38}" dt="2024-04-16T21:05:11.431" v="52" actId="478"/>
            <ac:spMkLst>
              <pc:docMk/>
              <pc:sldMasterMk cId="0" sldId="2147483677"/>
              <pc:sldLayoutMk cId="1593330992" sldId="2147483679"/>
              <ac:spMk id="6" creationId="{0C3981AB-6E45-4DBA-B5B8-C5253CA6E64A}"/>
            </ac:spMkLst>
          </pc:spChg>
          <pc:spChg chg="mod">
            <ac:chgData name="Alan Sbravati" userId="0ec4e314-01a3-455e-ba9b-a32c87896d4a" providerId="ADAL" clId="{DE9982C6-23AC-4BBE-8AEF-DB79FDF43C38}" dt="2024-04-16T21:15:01.235" v="201" actId="408"/>
            <ac:spMkLst>
              <pc:docMk/>
              <pc:sldMasterMk cId="0" sldId="2147483677"/>
              <pc:sldLayoutMk cId="1593330992" sldId="2147483679"/>
              <ac:spMk id="7" creationId="{FADB32D8-2A45-4FD5-936E-80BBCC743743}"/>
            </ac:spMkLst>
          </pc:spChg>
          <pc:grpChg chg="add mod">
            <ac:chgData name="Alan Sbravati" userId="0ec4e314-01a3-455e-ba9b-a32c87896d4a" providerId="ADAL" clId="{DE9982C6-23AC-4BBE-8AEF-DB79FDF43C38}" dt="2024-04-16T21:15:14.830" v="202" actId="1076"/>
            <ac:grpSpMkLst>
              <pc:docMk/>
              <pc:sldMasterMk cId="0" sldId="2147483677"/>
              <pc:sldLayoutMk cId="1593330992" sldId="2147483679"/>
              <ac:grpSpMk id="25" creationId="{883B7BD4-5771-F896-CD85-11C059997509}"/>
            </ac:grpSpMkLst>
          </pc:grpChg>
          <pc:picChg chg="add del mod">
            <ac:chgData name="Alan Sbravati" userId="0ec4e314-01a3-455e-ba9b-a32c87896d4a" providerId="ADAL" clId="{DE9982C6-23AC-4BBE-8AEF-DB79FDF43C38}" dt="2024-04-16T21:03:50.410" v="40" actId="478"/>
            <ac:picMkLst>
              <pc:docMk/>
              <pc:sldMasterMk cId="0" sldId="2147483677"/>
              <pc:sldLayoutMk cId="1593330992" sldId="2147483679"/>
              <ac:picMk id="3" creationId="{31F50B13-2848-0918-0573-9653BBF25538}"/>
            </ac:picMkLst>
          </pc:picChg>
          <pc:picChg chg="add del mod">
            <ac:chgData name="Alan Sbravati" userId="0ec4e314-01a3-455e-ba9b-a32c87896d4a" providerId="ADAL" clId="{DE9982C6-23AC-4BBE-8AEF-DB79FDF43C38}" dt="2024-04-16T21:09:32.074" v="134" actId="478"/>
            <ac:picMkLst>
              <pc:docMk/>
              <pc:sldMasterMk cId="0" sldId="2147483677"/>
              <pc:sldLayoutMk cId="1593330992" sldId="2147483679"/>
              <ac:picMk id="8" creationId="{529D406F-05B9-918E-16A4-6880003929F0}"/>
            </ac:picMkLst>
          </pc:picChg>
          <pc:picChg chg="add del mod">
            <ac:chgData name="Alan Sbravati" userId="0ec4e314-01a3-455e-ba9b-a32c87896d4a" providerId="ADAL" clId="{DE9982C6-23AC-4BBE-8AEF-DB79FDF43C38}" dt="2024-04-16T21:11:37.160" v="144" actId="478"/>
            <ac:picMkLst>
              <pc:docMk/>
              <pc:sldMasterMk cId="0" sldId="2147483677"/>
              <pc:sldLayoutMk cId="1593330992" sldId="2147483679"/>
              <ac:picMk id="10" creationId="{E4A260A2-4CB1-6DDB-8C5A-A11D18D99FFA}"/>
            </ac:picMkLst>
          </pc:picChg>
          <pc:picChg chg="add mod">
            <ac:chgData name="Alan Sbravati" userId="0ec4e314-01a3-455e-ba9b-a32c87896d4a" providerId="ADAL" clId="{DE9982C6-23AC-4BBE-8AEF-DB79FDF43C38}" dt="2024-04-16T21:14:27.818" v="196"/>
            <ac:picMkLst>
              <pc:docMk/>
              <pc:sldMasterMk cId="0" sldId="2147483677"/>
              <pc:sldLayoutMk cId="1593330992" sldId="2147483679"/>
              <ac:picMk id="12" creationId="{D3509897-0415-EF1F-C0ED-BA95CE12901A}"/>
            </ac:picMkLst>
          </pc:picChg>
          <pc:picChg chg="add del mod modCrop">
            <ac:chgData name="Alan Sbravati" userId="0ec4e314-01a3-455e-ba9b-a32c87896d4a" providerId="ADAL" clId="{DE9982C6-23AC-4BBE-8AEF-DB79FDF43C38}" dt="2024-04-16T21:13:43.767" v="177" actId="478"/>
            <ac:picMkLst>
              <pc:docMk/>
              <pc:sldMasterMk cId="0" sldId="2147483677"/>
              <pc:sldLayoutMk cId="1593330992" sldId="2147483679"/>
              <ac:picMk id="14" creationId="{19556C63-6D82-55E4-CE87-5D0F591CC33E}"/>
            </ac:picMkLst>
          </pc:picChg>
          <pc:picChg chg="add del mod">
            <ac:chgData name="Alan Sbravati" userId="0ec4e314-01a3-455e-ba9b-a32c87896d4a" providerId="ADAL" clId="{DE9982C6-23AC-4BBE-8AEF-DB79FDF43C38}" dt="2024-04-16T21:11:54.455" v="150" actId="478"/>
            <ac:picMkLst>
              <pc:docMk/>
              <pc:sldMasterMk cId="0" sldId="2147483677"/>
              <pc:sldLayoutMk cId="1593330992" sldId="2147483679"/>
              <ac:picMk id="16" creationId="{3A6C34E9-AB0C-BAF3-FD7B-78FA8AA67AAC}"/>
            </ac:picMkLst>
          </pc:picChg>
          <pc:picChg chg="add del mod">
            <ac:chgData name="Alan Sbravati" userId="0ec4e314-01a3-455e-ba9b-a32c87896d4a" providerId="ADAL" clId="{DE9982C6-23AC-4BBE-8AEF-DB79FDF43C38}" dt="2024-04-16T21:12:27.413" v="158" actId="478"/>
            <ac:picMkLst>
              <pc:docMk/>
              <pc:sldMasterMk cId="0" sldId="2147483677"/>
              <pc:sldLayoutMk cId="1593330992" sldId="2147483679"/>
              <ac:picMk id="18" creationId="{9256F88C-E856-8580-D06B-5DFFA04FC67A}"/>
            </ac:picMkLst>
          </pc:picChg>
          <pc:picChg chg="add del mod">
            <ac:chgData name="Alan Sbravati" userId="0ec4e314-01a3-455e-ba9b-a32c87896d4a" providerId="ADAL" clId="{DE9982C6-23AC-4BBE-8AEF-DB79FDF43C38}" dt="2024-04-16T21:13:21.383" v="169" actId="478"/>
            <ac:picMkLst>
              <pc:docMk/>
              <pc:sldMasterMk cId="0" sldId="2147483677"/>
              <pc:sldLayoutMk cId="1593330992" sldId="2147483679"/>
              <ac:picMk id="20" creationId="{46089DB3-50CC-0776-1C59-19CF79C1AE5E}"/>
            </ac:picMkLst>
          </pc:picChg>
          <pc:picChg chg="add mod">
            <ac:chgData name="Alan Sbravati" userId="0ec4e314-01a3-455e-ba9b-a32c87896d4a" providerId="ADAL" clId="{DE9982C6-23AC-4BBE-8AEF-DB79FDF43C38}" dt="2024-04-16T21:14:55.642" v="200" actId="164"/>
            <ac:picMkLst>
              <pc:docMk/>
              <pc:sldMasterMk cId="0" sldId="2147483677"/>
              <pc:sldLayoutMk cId="1593330992" sldId="2147483679"/>
              <ac:picMk id="22" creationId="{E238C63C-259C-CD7D-CB59-F22BDD858BB6}"/>
            </ac:picMkLst>
          </pc:picChg>
          <pc:picChg chg="add mod">
            <ac:chgData name="Alan Sbravati" userId="0ec4e314-01a3-455e-ba9b-a32c87896d4a" providerId="ADAL" clId="{DE9982C6-23AC-4BBE-8AEF-DB79FDF43C38}" dt="2024-04-16T21:14:55.642" v="200" actId="164"/>
            <ac:picMkLst>
              <pc:docMk/>
              <pc:sldMasterMk cId="0" sldId="2147483677"/>
              <pc:sldLayoutMk cId="1593330992" sldId="2147483679"/>
              <ac:picMk id="24" creationId="{F2C7A07E-8DFD-AD21-39D9-7F5703D1C7B6}"/>
            </ac:picMkLst>
          </pc:picChg>
          <pc:picChg chg="del">
            <ac:chgData name="Alan Sbravati" userId="0ec4e314-01a3-455e-ba9b-a32c87896d4a" providerId="ADAL" clId="{DE9982C6-23AC-4BBE-8AEF-DB79FDF43C38}" dt="2024-04-16T21:00:39.547" v="32" actId="478"/>
            <ac:picMkLst>
              <pc:docMk/>
              <pc:sldMasterMk cId="0" sldId="2147483677"/>
              <pc:sldLayoutMk cId="1593330992" sldId="2147483679"/>
              <ac:picMk id="1026" creationId="{7F15A181-920D-4566-AF52-AD70C74442D9}"/>
            </ac:picMkLst>
          </pc:picChg>
        </pc:sldLayoutChg>
      </pc:sldMasterChg>
      <pc:sldMasterChg chg="addSp delSp modSp mod modSldLayout">
        <pc:chgData name="Alan Sbravati" userId="0ec4e314-01a3-455e-ba9b-a32c87896d4a" providerId="ADAL" clId="{DE9982C6-23AC-4BBE-8AEF-DB79FDF43C38}" dt="2024-04-16T21:21:21.740" v="285" actId="12"/>
        <pc:sldMasterMkLst>
          <pc:docMk/>
          <pc:sldMasterMk cId="0" sldId="2147483678"/>
        </pc:sldMasterMkLst>
        <pc:spChg chg="mod">
          <ac:chgData name="Alan Sbravati" userId="0ec4e314-01a3-455e-ba9b-a32c87896d4a" providerId="ADAL" clId="{DE9982C6-23AC-4BBE-8AEF-DB79FDF43C38}" dt="2024-04-16T21:15:53.124" v="235" actId="20577"/>
          <ac:spMkLst>
            <pc:docMk/>
            <pc:sldMasterMk cId="0" sldId="2147483678"/>
            <ac:spMk id="14" creationId="{FE761DA5-6DA1-4F40-823C-8FE0968E3E87}"/>
          </ac:spMkLst>
        </pc:spChg>
        <pc:picChg chg="add mod">
          <ac:chgData name="Alan Sbravati" userId="0ec4e314-01a3-455e-ba9b-a32c87896d4a" providerId="ADAL" clId="{DE9982C6-23AC-4BBE-8AEF-DB79FDF43C38}" dt="2024-04-16T21:18:02.729" v="249" actId="1076"/>
          <ac:picMkLst>
            <pc:docMk/>
            <pc:sldMasterMk cId="0" sldId="2147483678"/>
            <ac:picMk id="3" creationId="{E0D15EFF-593F-C0D3-F941-193CF8E78465}"/>
          </ac:picMkLst>
        </pc:picChg>
        <pc:picChg chg="del">
          <ac:chgData name="Alan Sbravati" userId="0ec4e314-01a3-455e-ba9b-a32c87896d4a" providerId="ADAL" clId="{DE9982C6-23AC-4BBE-8AEF-DB79FDF43C38}" dt="2024-04-16T21:16:42.839" v="238" actId="478"/>
          <ac:picMkLst>
            <pc:docMk/>
            <pc:sldMasterMk cId="0" sldId="2147483678"/>
            <ac:picMk id="2050" creationId="{D3C9C24F-CE08-4D5C-A0D5-C2025C6AAC31}"/>
          </ac:picMkLst>
        </pc:picChg>
        <pc:sldLayoutChg chg="modSp">
          <pc:chgData name="Alan Sbravati" userId="0ec4e314-01a3-455e-ba9b-a32c87896d4a" providerId="ADAL" clId="{DE9982C6-23AC-4BBE-8AEF-DB79FDF43C38}" dt="2024-04-16T21:19:58.150" v="262" actId="179"/>
          <pc:sldLayoutMkLst>
            <pc:docMk/>
            <pc:sldMasterMk cId="0" sldId="2147483678"/>
            <pc:sldLayoutMk cId="0" sldId="2147483662"/>
          </pc:sldLayoutMkLst>
          <pc:spChg chg="mod">
            <ac:chgData name="Alan Sbravati" userId="0ec4e314-01a3-455e-ba9b-a32c87896d4a" providerId="ADAL" clId="{DE9982C6-23AC-4BBE-8AEF-DB79FDF43C38}" dt="2024-04-16T21:19:58.150" v="262" actId="179"/>
            <ac:spMkLst>
              <pc:docMk/>
              <pc:sldMasterMk cId="0" sldId="2147483678"/>
              <pc:sldLayoutMk cId="0" sldId="2147483662"/>
              <ac:spMk id="85" creationId="{00000000-0000-0000-0000-000000000000}"/>
            </ac:spMkLst>
          </pc:spChg>
        </pc:sldLayoutChg>
        <pc:sldLayoutChg chg="modSp">
          <pc:chgData name="Alan Sbravati" userId="0ec4e314-01a3-455e-ba9b-a32c87896d4a" providerId="ADAL" clId="{DE9982C6-23AC-4BBE-8AEF-DB79FDF43C38}" dt="2024-04-16T21:20:17.812" v="266" actId="179"/>
          <pc:sldLayoutMkLst>
            <pc:docMk/>
            <pc:sldMasterMk cId="0" sldId="2147483678"/>
            <pc:sldLayoutMk cId="113866434" sldId="2147483680"/>
          </pc:sldLayoutMkLst>
          <pc:spChg chg="mod">
            <ac:chgData name="Alan Sbravati" userId="0ec4e314-01a3-455e-ba9b-a32c87896d4a" providerId="ADAL" clId="{DE9982C6-23AC-4BBE-8AEF-DB79FDF43C38}" dt="2024-04-16T21:20:09.641" v="264" actId="179"/>
            <ac:spMkLst>
              <pc:docMk/>
              <pc:sldMasterMk cId="0" sldId="2147483678"/>
              <pc:sldLayoutMk cId="113866434" sldId="2147483680"/>
              <ac:spMk id="5" creationId="{F921B820-B332-424E-92D1-9868DA491989}"/>
            </ac:spMkLst>
          </pc:spChg>
          <pc:spChg chg="mod">
            <ac:chgData name="Alan Sbravati" userId="0ec4e314-01a3-455e-ba9b-a32c87896d4a" providerId="ADAL" clId="{DE9982C6-23AC-4BBE-8AEF-DB79FDF43C38}" dt="2024-04-16T21:20:17.812" v="266" actId="179"/>
            <ac:spMkLst>
              <pc:docMk/>
              <pc:sldMasterMk cId="0" sldId="2147483678"/>
              <pc:sldLayoutMk cId="113866434" sldId="2147483680"/>
              <ac:spMk id="6" creationId="{6EA00CCB-1621-426C-90F8-FE786D1DF668}"/>
            </ac:spMkLst>
          </pc:spChg>
        </pc:sldLayoutChg>
        <pc:sldLayoutChg chg="modSp">
          <pc:chgData name="Alan Sbravati" userId="0ec4e314-01a3-455e-ba9b-a32c87896d4a" providerId="ADAL" clId="{DE9982C6-23AC-4BBE-8AEF-DB79FDF43C38}" dt="2024-04-16T21:20:43.084" v="270" actId="108"/>
          <pc:sldLayoutMkLst>
            <pc:docMk/>
            <pc:sldMasterMk cId="0" sldId="2147483678"/>
            <pc:sldLayoutMk cId="3867379358" sldId="2147483681"/>
          </pc:sldLayoutMkLst>
          <pc:spChg chg="mod">
            <ac:chgData name="Alan Sbravati" userId="0ec4e314-01a3-455e-ba9b-a32c87896d4a" providerId="ADAL" clId="{DE9982C6-23AC-4BBE-8AEF-DB79FDF43C38}" dt="2024-04-16T21:20:30.028" v="268" actId="179"/>
            <ac:spMkLst>
              <pc:docMk/>
              <pc:sldMasterMk cId="0" sldId="2147483678"/>
              <pc:sldLayoutMk cId="3867379358" sldId="2147483681"/>
              <ac:spMk id="5" creationId="{9ACD29C1-085C-479A-84DE-66E3DF7797CF}"/>
            </ac:spMkLst>
          </pc:spChg>
          <pc:spChg chg="mod">
            <ac:chgData name="Alan Sbravati" userId="0ec4e314-01a3-455e-ba9b-a32c87896d4a" providerId="ADAL" clId="{DE9982C6-23AC-4BBE-8AEF-DB79FDF43C38}" dt="2024-04-16T21:20:43.084" v="270" actId="108"/>
            <ac:spMkLst>
              <pc:docMk/>
              <pc:sldMasterMk cId="0" sldId="2147483678"/>
              <pc:sldLayoutMk cId="3867379358" sldId="2147483681"/>
              <ac:spMk id="6" creationId="{B9C3DE2A-B0F8-46E8-A8D7-7C9090C5789F}"/>
            </ac:spMkLst>
          </pc:spChg>
        </pc:sldLayoutChg>
        <pc:sldLayoutChg chg="modSp">
          <pc:chgData name="Alan Sbravati" userId="0ec4e314-01a3-455e-ba9b-a32c87896d4a" providerId="ADAL" clId="{DE9982C6-23AC-4BBE-8AEF-DB79FDF43C38}" dt="2024-04-16T21:20:54.197" v="273" actId="108"/>
          <pc:sldLayoutMkLst>
            <pc:docMk/>
            <pc:sldMasterMk cId="0" sldId="2147483678"/>
            <pc:sldLayoutMk cId="2689080503" sldId="2147483682"/>
          </pc:sldLayoutMkLst>
          <pc:spChg chg="mod">
            <ac:chgData name="Alan Sbravati" userId="0ec4e314-01a3-455e-ba9b-a32c87896d4a" providerId="ADAL" clId="{DE9982C6-23AC-4BBE-8AEF-DB79FDF43C38}" dt="2024-04-16T21:20:52.399" v="271" actId="108"/>
            <ac:spMkLst>
              <pc:docMk/>
              <pc:sldMasterMk cId="0" sldId="2147483678"/>
              <pc:sldLayoutMk cId="2689080503" sldId="2147483682"/>
              <ac:spMk id="5" creationId="{0B33A485-7E07-4B72-B57A-B3579CB51438}"/>
            </ac:spMkLst>
          </pc:spChg>
          <pc:spChg chg="mod">
            <ac:chgData name="Alan Sbravati" userId="0ec4e314-01a3-455e-ba9b-a32c87896d4a" providerId="ADAL" clId="{DE9982C6-23AC-4BBE-8AEF-DB79FDF43C38}" dt="2024-04-16T21:20:53.537" v="272" actId="108"/>
            <ac:spMkLst>
              <pc:docMk/>
              <pc:sldMasterMk cId="0" sldId="2147483678"/>
              <pc:sldLayoutMk cId="2689080503" sldId="2147483682"/>
              <ac:spMk id="6" creationId="{F05480C6-1BF0-4CE9-84D1-136DD7008915}"/>
            </ac:spMkLst>
          </pc:spChg>
          <pc:spChg chg="mod">
            <ac:chgData name="Alan Sbravati" userId="0ec4e314-01a3-455e-ba9b-a32c87896d4a" providerId="ADAL" clId="{DE9982C6-23AC-4BBE-8AEF-DB79FDF43C38}" dt="2024-04-16T21:20:54.197" v="273" actId="108"/>
            <ac:spMkLst>
              <pc:docMk/>
              <pc:sldMasterMk cId="0" sldId="2147483678"/>
              <pc:sldLayoutMk cId="2689080503" sldId="2147483682"/>
              <ac:spMk id="7" creationId="{AA7900DC-A684-4B46-8B2C-FF53423BCE8D}"/>
            </ac:spMkLst>
          </pc:spChg>
        </pc:sldLayoutChg>
        <pc:sldLayoutChg chg="modSp">
          <pc:chgData name="Alan Sbravati" userId="0ec4e314-01a3-455e-ba9b-a32c87896d4a" providerId="ADAL" clId="{DE9982C6-23AC-4BBE-8AEF-DB79FDF43C38}" dt="2024-04-16T21:20:57.998" v="277" actId="108"/>
          <pc:sldLayoutMkLst>
            <pc:docMk/>
            <pc:sldMasterMk cId="0" sldId="2147483678"/>
            <pc:sldLayoutMk cId="3788808259" sldId="2147483683"/>
          </pc:sldLayoutMkLst>
          <pc:spChg chg="mod">
            <ac:chgData name="Alan Sbravati" userId="0ec4e314-01a3-455e-ba9b-a32c87896d4a" providerId="ADAL" clId="{DE9982C6-23AC-4BBE-8AEF-DB79FDF43C38}" dt="2024-04-16T21:20:57.998" v="277" actId="108"/>
            <ac:spMkLst>
              <pc:docMk/>
              <pc:sldMasterMk cId="0" sldId="2147483678"/>
              <pc:sldLayoutMk cId="3788808259" sldId="2147483683"/>
              <ac:spMk id="5" creationId="{84BF93E1-8E31-4C8F-ADFB-6E06DA7F0E02}"/>
            </ac:spMkLst>
          </pc:spChg>
          <pc:spChg chg="mod">
            <ac:chgData name="Alan Sbravati" userId="0ec4e314-01a3-455e-ba9b-a32c87896d4a" providerId="ADAL" clId="{DE9982C6-23AC-4BBE-8AEF-DB79FDF43C38}" dt="2024-04-16T21:20:56.618" v="274" actId="108"/>
            <ac:spMkLst>
              <pc:docMk/>
              <pc:sldMasterMk cId="0" sldId="2147483678"/>
              <pc:sldLayoutMk cId="3788808259" sldId="2147483683"/>
              <ac:spMk id="6" creationId="{933AC649-8A10-48FA-805E-10B2EBE39ED8}"/>
            </ac:spMkLst>
          </pc:spChg>
          <pc:spChg chg="mod">
            <ac:chgData name="Alan Sbravati" userId="0ec4e314-01a3-455e-ba9b-a32c87896d4a" providerId="ADAL" clId="{DE9982C6-23AC-4BBE-8AEF-DB79FDF43C38}" dt="2024-04-16T21:20:57.136" v="275" actId="108"/>
            <ac:spMkLst>
              <pc:docMk/>
              <pc:sldMasterMk cId="0" sldId="2147483678"/>
              <pc:sldLayoutMk cId="3788808259" sldId="2147483683"/>
              <ac:spMk id="7" creationId="{FFDB6F8A-03FF-4AB5-ACE2-4A8561A7772E}"/>
            </ac:spMkLst>
          </pc:spChg>
          <pc:spChg chg="mod">
            <ac:chgData name="Alan Sbravati" userId="0ec4e314-01a3-455e-ba9b-a32c87896d4a" providerId="ADAL" clId="{DE9982C6-23AC-4BBE-8AEF-DB79FDF43C38}" dt="2024-04-16T21:20:57.594" v="276" actId="108"/>
            <ac:spMkLst>
              <pc:docMk/>
              <pc:sldMasterMk cId="0" sldId="2147483678"/>
              <pc:sldLayoutMk cId="3788808259" sldId="2147483683"/>
              <ac:spMk id="8" creationId="{5F4AAB6E-EF7F-43DD-832C-7AC4A93DDA08}"/>
            </ac:spMkLst>
          </pc:spChg>
        </pc:sldLayoutChg>
        <pc:sldLayoutChg chg="modSp">
          <pc:chgData name="Alan Sbravati" userId="0ec4e314-01a3-455e-ba9b-a32c87896d4a" providerId="ADAL" clId="{DE9982C6-23AC-4BBE-8AEF-DB79FDF43C38}" dt="2024-04-16T21:21:01.117" v="279" actId="108"/>
          <pc:sldLayoutMkLst>
            <pc:docMk/>
            <pc:sldMasterMk cId="0" sldId="2147483678"/>
            <pc:sldLayoutMk cId="403520580" sldId="2147483684"/>
          </pc:sldLayoutMkLst>
          <pc:spChg chg="mod">
            <ac:chgData name="Alan Sbravati" userId="0ec4e314-01a3-455e-ba9b-a32c87896d4a" providerId="ADAL" clId="{DE9982C6-23AC-4BBE-8AEF-DB79FDF43C38}" dt="2024-04-16T21:21:00.627" v="278" actId="108"/>
            <ac:spMkLst>
              <pc:docMk/>
              <pc:sldMasterMk cId="0" sldId="2147483678"/>
              <pc:sldLayoutMk cId="403520580" sldId="2147483684"/>
              <ac:spMk id="5" creationId="{C74B9641-8DFF-476B-A75C-81FAB802170F}"/>
            </ac:spMkLst>
          </pc:spChg>
          <pc:spChg chg="mod">
            <ac:chgData name="Alan Sbravati" userId="0ec4e314-01a3-455e-ba9b-a32c87896d4a" providerId="ADAL" clId="{DE9982C6-23AC-4BBE-8AEF-DB79FDF43C38}" dt="2024-04-16T21:21:01.117" v="279" actId="108"/>
            <ac:spMkLst>
              <pc:docMk/>
              <pc:sldMasterMk cId="0" sldId="2147483678"/>
              <pc:sldLayoutMk cId="403520580" sldId="2147483684"/>
              <ac:spMk id="6" creationId="{D10EE5BA-4CA6-4B6F-B967-C06C5348D557}"/>
            </ac:spMkLst>
          </pc:spChg>
        </pc:sldLayoutChg>
        <pc:sldLayoutChg chg="modSp">
          <pc:chgData name="Alan Sbravati" userId="0ec4e314-01a3-455e-ba9b-a32c87896d4a" providerId="ADAL" clId="{DE9982C6-23AC-4BBE-8AEF-DB79FDF43C38}" dt="2024-04-16T21:21:04.337" v="282" actId="108"/>
          <pc:sldLayoutMkLst>
            <pc:docMk/>
            <pc:sldMasterMk cId="0" sldId="2147483678"/>
            <pc:sldLayoutMk cId="2249463126" sldId="2147483685"/>
          </pc:sldLayoutMkLst>
          <pc:spChg chg="mod">
            <ac:chgData name="Alan Sbravati" userId="0ec4e314-01a3-455e-ba9b-a32c87896d4a" providerId="ADAL" clId="{DE9982C6-23AC-4BBE-8AEF-DB79FDF43C38}" dt="2024-04-16T21:21:03.845" v="281" actId="108"/>
            <ac:spMkLst>
              <pc:docMk/>
              <pc:sldMasterMk cId="0" sldId="2147483678"/>
              <pc:sldLayoutMk cId="2249463126" sldId="2147483685"/>
              <ac:spMk id="5" creationId="{1FBFF137-688F-4436-82F8-3BB909A24AAD}"/>
            </ac:spMkLst>
          </pc:spChg>
          <pc:spChg chg="mod">
            <ac:chgData name="Alan Sbravati" userId="0ec4e314-01a3-455e-ba9b-a32c87896d4a" providerId="ADAL" clId="{DE9982C6-23AC-4BBE-8AEF-DB79FDF43C38}" dt="2024-04-16T21:21:03.436" v="280" actId="108"/>
            <ac:spMkLst>
              <pc:docMk/>
              <pc:sldMasterMk cId="0" sldId="2147483678"/>
              <pc:sldLayoutMk cId="2249463126" sldId="2147483685"/>
              <ac:spMk id="6" creationId="{84910A4C-8D4A-4467-BE12-F94C3952D67B}"/>
            </ac:spMkLst>
          </pc:spChg>
          <pc:spChg chg="mod">
            <ac:chgData name="Alan Sbravati" userId="0ec4e314-01a3-455e-ba9b-a32c87896d4a" providerId="ADAL" clId="{DE9982C6-23AC-4BBE-8AEF-DB79FDF43C38}" dt="2024-04-16T21:21:04.337" v="282" actId="108"/>
            <ac:spMkLst>
              <pc:docMk/>
              <pc:sldMasterMk cId="0" sldId="2147483678"/>
              <pc:sldLayoutMk cId="2249463126" sldId="2147483685"/>
              <ac:spMk id="7" creationId="{D5FA9000-B8D8-42E1-98B8-EFB5FFC5A4FE}"/>
            </ac:spMkLst>
          </pc:spChg>
        </pc:sldLayoutChg>
        <pc:sldLayoutChg chg="modSp">
          <pc:chgData name="Alan Sbravati" userId="0ec4e314-01a3-455e-ba9b-a32c87896d4a" providerId="ADAL" clId="{DE9982C6-23AC-4BBE-8AEF-DB79FDF43C38}" dt="2024-04-16T21:21:21.740" v="285" actId="12"/>
          <pc:sldLayoutMkLst>
            <pc:docMk/>
            <pc:sldMasterMk cId="0" sldId="2147483678"/>
            <pc:sldLayoutMk cId="467566809" sldId="2147483686"/>
          </pc:sldLayoutMkLst>
          <pc:spChg chg="mod">
            <ac:chgData name="Alan Sbravati" userId="0ec4e314-01a3-455e-ba9b-a32c87896d4a" providerId="ADAL" clId="{DE9982C6-23AC-4BBE-8AEF-DB79FDF43C38}" dt="2024-04-16T21:21:07.344" v="284" actId="108"/>
            <ac:spMkLst>
              <pc:docMk/>
              <pc:sldMasterMk cId="0" sldId="2147483678"/>
              <pc:sldLayoutMk cId="467566809" sldId="2147483686"/>
              <ac:spMk id="5" creationId="{2A6A33C5-683F-4AE6-8570-1453B3AA3802}"/>
            </ac:spMkLst>
          </pc:spChg>
          <pc:spChg chg="mod">
            <ac:chgData name="Alan Sbravati" userId="0ec4e314-01a3-455e-ba9b-a32c87896d4a" providerId="ADAL" clId="{DE9982C6-23AC-4BBE-8AEF-DB79FDF43C38}" dt="2024-04-16T21:21:06.924" v="283" actId="108"/>
            <ac:spMkLst>
              <pc:docMk/>
              <pc:sldMasterMk cId="0" sldId="2147483678"/>
              <pc:sldLayoutMk cId="467566809" sldId="2147483686"/>
              <ac:spMk id="6" creationId="{4A7BE9DA-3026-4651-B4FA-40D820A33F3F}"/>
            </ac:spMkLst>
          </pc:spChg>
          <pc:spChg chg="mod">
            <ac:chgData name="Alan Sbravati" userId="0ec4e314-01a3-455e-ba9b-a32c87896d4a" providerId="ADAL" clId="{DE9982C6-23AC-4BBE-8AEF-DB79FDF43C38}" dt="2024-04-16T21:21:21.740" v="285" actId="12"/>
            <ac:spMkLst>
              <pc:docMk/>
              <pc:sldMasterMk cId="0" sldId="2147483678"/>
              <pc:sldLayoutMk cId="467566809" sldId="2147483686"/>
              <ac:spMk id="7" creationId="{029C4C69-276D-4A85-92B9-4220A6416FE8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Place in Image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 hasCustomPrompt="1"/>
          </p:nvPr>
        </p:nvSpPr>
        <p:spPr>
          <a:xfrm>
            <a:off x="571499" y="2571988"/>
            <a:ext cx="7917982" cy="67794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33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r>
              <a:rPr lang="en-US" noProof="0" dirty="0"/>
              <a:t>Click to add Paper Title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 hasCustomPrompt="1"/>
          </p:nvPr>
        </p:nvSpPr>
        <p:spPr>
          <a:xfrm>
            <a:off x="571499" y="3318987"/>
            <a:ext cx="7917982" cy="93321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21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noProof="0"/>
              <a:t>Click to add Authors – Include the e-mail address of main author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009DC3-87FE-4D0F-B89F-FA4E94912C5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277981" y="892946"/>
            <a:ext cx="2286000" cy="15544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logo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ADB32D8-2A45-4FD5-936E-80BBCC74374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1890568" y="892947"/>
            <a:ext cx="2286000" cy="155447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logo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509897-0415-EF1F-C0ED-BA95CE129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050"/>
          <a:stretch/>
        </p:blipFill>
        <p:spPr>
          <a:xfrm>
            <a:off x="549487" y="891301"/>
            <a:ext cx="1239668" cy="118186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83B7BD4-5771-F896-CD85-11C059997509}"/>
              </a:ext>
            </a:extLst>
          </p:cNvPr>
          <p:cNvGrpSpPr/>
          <p:nvPr userDrawn="1"/>
        </p:nvGrpSpPr>
        <p:grpSpPr>
          <a:xfrm>
            <a:off x="6665394" y="922066"/>
            <a:ext cx="1900541" cy="1615393"/>
            <a:chOff x="6665393" y="891300"/>
            <a:chExt cx="1900541" cy="1615393"/>
          </a:xfrm>
        </p:grpSpPr>
        <p:pic>
          <p:nvPicPr>
            <p:cNvPr id="22" name="Picture 21" descr="A black and white logo&#10;&#10;Description automatically generated">
              <a:extLst>
                <a:ext uri="{FF2B5EF4-FFF2-40B4-BE49-F238E27FC236}">
                  <a16:creationId xmlns:a16="http://schemas.microsoft.com/office/drawing/2014/main" id="{E238C63C-259C-CD7D-CB59-F22BDD858B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03304" y="1515214"/>
              <a:ext cx="1762630" cy="991479"/>
            </a:xfrm>
            <a:prstGeom prst="rect">
              <a:avLst/>
            </a:prstGeom>
          </p:spPr>
        </p:pic>
        <p:pic>
          <p:nvPicPr>
            <p:cNvPr id="24" name="Picture 23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F2C7A07E-8DFD-AD21-39D9-7F5703D1C7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65393" y="891300"/>
              <a:ext cx="1900541" cy="5548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1CC3329-EC45-5376-B9F5-1603E90CDC86}"/>
              </a:ext>
            </a:extLst>
          </p:cNvPr>
          <p:cNvSpPr txBox="1"/>
          <p:nvPr userDrawn="1"/>
        </p:nvSpPr>
        <p:spPr>
          <a:xfrm>
            <a:off x="578567" y="1925181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59333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56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OneColumnBulle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297611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297611" y="899332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297611" y="1300461"/>
            <a:ext cx="8531162" cy="331310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28600" marR="0" lvl="0" indent="-228600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900" marR="0" lvl="1" indent="-1651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800" marR="0" lvl="2" indent="-1778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600" marR="0" lvl="3" indent="-1524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500" marR="0" lvl="4" indent="-1524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7">
            <a:extLst>
              <a:ext uri="{FF2B5EF4-FFF2-40B4-BE49-F238E27FC236}">
                <a16:creationId xmlns:a16="http://schemas.microsoft.com/office/drawing/2014/main" id="{0B7D5FFC-3DB8-4DAA-9EE4-A75021D4717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97611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4" name="Shape 88">
            <a:extLst>
              <a:ext uri="{FF2B5EF4-FFF2-40B4-BE49-F238E27FC236}">
                <a16:creationId xmlns:a16="http://schemas.microsoft.com/office/drawing/2014/main" id="{AC2FBDE7-C23A-42E0-A980-D49A1B66152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7611" y="899332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9">
            <a:extLst>
              <a:ext uri="{FF2B5EF4-FFF2-40B4-BE49-F238E27FC236}">
                <a16:creationId xmlns:a16="http://schemas.microsoft.com/office/drawing/2014/main" id="{F921B820-B332-424E-92D1-9868DA49198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97611" y="1300461"/>
            <a:ext cx="4156479" cy="3326957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28600" marR="0" lvl="0" indent="-228600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900" marR="0" lvl="1" indent="-1651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800" marR="0" lvl="2" indent="-1778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600" marR="0" lvl="3" indent="-1524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500" marR="0" lvl="4" indent="-1524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Shape 90">
            <a:extLst>
              <a:ext uri="{FF2B5EF4-FFF2-40B4-BE49-F238E27FC236}">
                <a16:creationId xmlns:a16="http://schemas.microsoft.com/office/drawing/2014/main" id="{6EA00CCB-1621-426C-90F8-FE786D1DF66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72294" y="1300461"/>
            <a:ext cx="4156479" cy="3326957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28600" marR="0" lvl="0" indent="-228600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900" marR="0" lvl="1" indent="-1651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800" marR="0" lvl="2" indent="-1778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600" marR="0" lvl="3" indent="-1524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500" marR="0" lvl="4" indent="-1524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86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2">
            <a:extLst>
              <a:ext uri="{FF2B5EF4-FFF2-40B4-BE49-F238E27FC236}">
                <a16:creationId xmlns:a16="http://schemas.microsoft.com/office/drawing/2014/main" id="{9A4051D0-C6D1-46E8-8F2E-1899BE2DE5B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97611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4" name="Shape 93">
            <a:extLst>
              <a:ext uri="{FF2B5EF4-FFF2-40B4-BE49-F238E27FC236}">
                <a16:creationId xmlns:a16="http://schemas.microsoft.com/office/drawing/2014/main" id="{0903D7B4-475E-4516-A7EF-43C42E1F3C3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7611" y="899332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94">
            <a:extLst>
              <a:ext uri="{FF2B5EF4-FFF2-40B4-BE49-F238E27FC236}">
                <a16:creationId xmlns:a16="http://schemas.microsoft.com/office/drawing/2014/main" id="{9ACD29C1-085C-479A-84DE-66E3DF7797C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97611" y="1300453"/>
            <a:ext cx="4156479" cy="333427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28600" marR="0" lvl="0" indent="-228600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900" marR="0" lvl="1" indent="-1651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800" marR="0" lvl="2" indent="-1778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600" marR="0" lvl="3" indent="-1524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500" marR="0" lvl="4" indent="-1524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Shape 95">
            <a:extLst>
              <a:ext uri="{FF2B5EF4-FFF2-40B4-BE49-F238E27FC236}">
                <a16:creationId xmlns:a16="http://schemas.microsoft.com/office/drawing/2014/main" id="{B9C3DE2A-B0F8-46E8-A8D7-7C9090C5789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563191" y="1300461"/>
            <a:ext cx="4265581" cy="333388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 dirty="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737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7">
            <a:extLst>
              <a:ext uri="{FF2B5EF4-FFF2-40B4-BE49-F238E27FC236}">
                <a16:creationId xmlns:a16="http://schemas.microsoft.com/office/drawing/2014/main" id="{53016955-F851-46E9-A7CD-9ACA9170A4D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97611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4" name="Shape 98">
            <a:extLst>
              <a:ext uri="{FF2B5EF4-FFF2-40B4-BE49-F238E27FC236}">
                <a16:creationId xmlns:a16="http://schemas.microsoft.com/office/drawing/2014/main" id="{E04047FC-4F10-422F-AD21-29F15139BE4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7611" y="899332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99">
            <a:extLst>
              <a:ext uri="{FF2B5EF4-FFF2-40B4-BE49-F238E27FC236}">
                <a16:creationId xmlns:a16="http://schemas.microsoft.com/office/drawing/2014/main" id="{0B33A485-7E07-4B72-B57A-B3579CB5143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97611" y="1300461"/>
            <a:ext cx="4156479" cy="3326956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 dirty="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 dirty="0"/>
          </a:p>
        </p:txBody>
      </p:sp>
      <p:sp>
        <p:nvSpPr>
          <p:cNvPr id="6" name="Shape 100">
            <a:extLst>
              <a:ext uri="{FF2B5EF4-FFF2-40B4-BE49-F238E27FC236}">
                <a16:creationId xmlns:a16="http://schemas.microsoft.com/office/drawing/2014/main" id="{F05480C6-1BF0-4CE9-84D1-136DD700891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563191" y="1300461"/>
            <a:ext cx="4265581" cy="163618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 dirty="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 dirty="0"/>
          </a:p>
        </p:txBody>
      </p:sp>
      <p:sp>
        <p:nvSpPr>
          <p:cNvPr id="7" name="Shape 101">
            <a:extLst>
              <a:ext uri="{FF2B5EF4-FFF2-40B4-BE49-F238E27FC236}">
                <a16:creationId xmlns:a16="http://schemas.microsoft.com/office/drawing/2014/main" id="{AA7900DC-A684-4B46-8B2C-FF53423BCE8D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4563191" y="2991236"/>
            <a:ext cx="4265581" cy="163618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 dirty="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908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5">
            <a:extLst>
              <a:ext uri="{FF2B5EF4-FFF2-40B4-BE49-F238E27FC236}">
                <a16:creationId xmlns:a16="http://schemas.microsoft.com/office/drawing/2014/main" id="{CF8C7808-6783-4AA9-8AB1-A26B2D35BAF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97611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4" name="Shape 116">
            <a:extLst>
              <a:ext uri="{FF2B5EF4-FFF2-40B4-BE49-F238E27FC236}">
                <a16:creationId xmlns:a16="http://schemas.microsoft.com/office/drawing/2014/main" id="{EE6B015E-8F33-4981-BC5F-DF4C1D651C9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7611" y="899332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17">
            <a:extLst>
              <a:ext uri="{FF2B5EF4-FFF2-40B4-BE49-F238E27FC236}">
                <a16:creationId xmlns:a16="http://schemas.microsoft.com/office/drawing/2014/main" id="{84BF93E1-8E31-4C8F-ADFB-6E06DA7F0E0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97610" y="3013808"/>
            <a:ext cx="4211825" cy="158799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/>
          </a:p>
        </p:txBody>
      </p:sp>
      <p:sp>
        <p:nvSpPr>
          <p:cNvPr id="6" name="Shape 118">
            <a:extLst>
              <a:ext uri="{FF2B5EF4-FFF2-40B4-BE49-F238E27FC236}">
                <a16:creationId xmlns:a16="http://schemas.microsoft.com/office/drawing/2014/main" id="{933AC649-8A10-48FA-805E-10B2EBE39ED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297610" y="1285206"/>
            <a:ext cx="4211825" cy="165927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 dirty="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 dirty="0"/>
          </a:p>
        </p:txBody>
      </p:sp>
      <p:sp>
        <p:nvSpPr>
          <p:cNvPr id="7" name="Shape 119">
            <a:extLst>
              <a:ext uri="{FF2B5EF4-FFF2-40B4-BE49-F238E27FC236}">
                <a16:creationId xmlns:a16="http://schemas.microsoft.com/office/drawing/2014/main" id="{FFDB6F8A-03FF-4AB5-ACE2-4A8561A7772E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4616949" y="1285207"/>
            <a:ext cx="4211825" cy="165927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 dirty="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 dirty="0"/>
          </a:p>
        </p:txBody>
      </p:sp>
      <p:sp>
        <p:nvSpPr>
          <p:cNvPr id="8" name="Shape 120">
            <a:extLst>
              <a:ext uri="{FF2B5EF4-FFF2-40B4-BE49-F238E27FC236}">
                <a16:creationId xmlns:a16="http://schemas.microsoft.com/office/drawing/2014/main" id="{5F4AAB6E-EF7F-43DD-832C-7AC4A93DDA08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4616949" y="3013364"/>
            <a:ext cx="4211825" cy="1592888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80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22">
            <a:extLst>
              <a:ext uri="{FF2B5EF4-FFF2-40B4-BE49-F238E27FC236}">
                <a16:creationId xmlns:a16="http://schemas.microsoft.com/office/drawing/2014/main" id="{73282F2F-DBE0-4E8D-A29A-8E207460D01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97611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4" name="Shape 123">
            <a:extLst>
              <a:ext uri="{FF2B5EF4-FFF2-40B4-BE49-F238E27FC236}">
                <a16:creationId xmlns:a16="http://schemas.microsoft.com/office/drawing/2014/main" id="{01609062-3545-49E8-BC2E-A9BD3E02F23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7611" y="899332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24">
            <a:extLst>
              <a:ext uri="{FF2B5EF4-FFF2-40B4-BE49-F238E27FC236}">
                <a16:creationId xmlns:a16="http://schemas.microsoft.com/office/drawing/2014/main" id="{C74B9641-8DFF-476B-A75C-81FAB802170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97611" y="1300461"/>
            <a:ext cx="2654938" cy="333388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/>
          </a:p>
        </p:txBody>
      </p:sp>
      <p:sp>
        <p:nvSpPr>
          <p:cNvPr id="6" name="Shape 125">
            <a:extLst>
              <a:ext uri="{FF2B5EF4-FFF2-40B4-BE49-F238E27FC236}">
                <a16:creationId xmlns:a16="http://schemas.microsoft.com/office/drawing/2014/main" id="{D10EE5BA-4CA6-4B6F-B967-C06C5348D55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082490" y="1300461"/>
            <a:ext cx="5746282" cy="333388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2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27">
            <a:extLst>
              <a:ext uri="{FF2B5EF4-FFF2-40B4-BE49-F238E27FC236}">
                <a16:creationId xmlns:a16="http://schemas.microsoft.com/office/drawing/2014/main" id="{B94A129B-130E-4CB5-A6B9-5A3F52E6F48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97611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4" name="Shape 128">
            <a:extLst>
              <a:ext uri="{FF2B5EF4-FFF2-40B4-BE49-F238E27FC236}">
                <a16:creationId xmlns:a16="http://schemas.microsoft.com/office/drawing/2014/main" id="{CD8E13F1-65AE-4400-8B8F-C0AD9588735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7611" y="899332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29">
            <a:extLst>
              <a:ext uri="{FF2B5EF4-FFF2-40B4-BE49-F238E27FC236}">
                <a16:creationId xmlns:a16="http://schemas.microsoft.com/office/drawing/2014/main" id="{1FBFF137-688F-4436-82F8-3BB909A24AA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97611" y="1300461"/>
            <a:ext cx="4156479" cy="2135758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 dirty="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 dirty="0"/>
          </a:p>
        </p:txBody>
      </p:sp>
      <p:sp>
        <p:nvSpPr>
          <p:cNvPr id="6" name="Shape 130">
            <a:extLst>
              <a:ext uri="{FF2B5EF4-FFF2-40B4-BE49-F238E27FC236}">
                <a16:creationId xmlns:a16="http://schemas.microsoft.com/office/drawing/2014/main" id="{84910A4C-8D4A-4467-BE12-F94C3952D67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563191" y="1300461"/>
            <a:ext cx="4265581" cy="3326957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 dirty="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 dirty="0"/>
          </a:p>
        </p:txBody>
      </p:sp>
      <p:sp>
        <p:nvSpPr>
          <p:cNvPr id="7" name="Shape 131">
            <a:extLst>
              <a:ext uri="{FF2B5EF4-FFF2-40B4-BE49-F238E27FC236}">
                <a16:creationId xmlns:a16="http://schemas.microsoft.com/office/drawing/2014/main" id="{D5FA9000-B8D8-42E1-98B8-EFB5FFC5A4FE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297610" y="3522846"/>
            <a:ext cx="4156480" cy="110457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 dirty="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46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4">
            <a:extLst>
              <a:ext uri="{FF2B5EF4-FFF2-40B4-BE49-F238E27FC236}">
                <a16:creationId xmlns:a16="http://schemas.microsoft.com/office/drawing/2014/main" id="{C4119436-F820-4499-8C68-605E49EDC6B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97611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4" name="Shape 135">
            <a:extLst>
              <a:ext uri="{FF2B5EF4-FFF2-40B4-BE49-F238E27FC236}">
                <a16:creationId xmlns:a16="http://schemas.microsoft.com/office/drawing/2014/main" id="{0A8D85CE-E3C9-490D-A24C-983457DD821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7611" y="899332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36">
            <a:extLst>
              <a:ext uri="{FF2B5EF4-FFF2-40B4-BE49-F238E27FC236}">
                <a16:creationId xmlns:a16="http://schemas.microsoft.com/office/drawing/2014/main" id="{2A6A33C5-683F-4AE6-8570-1453B3AA380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97611" y="1913663"/>
            <a:ext cx="8531162" cy="1941256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/>
          </a:p>
        </p:txBody>
      </p:sp>
      <p:sp>
        <p:nvSpPr>
          <p:cNvPr id="6" name="Shape 137">
            <a:extLst>
              <a:ext uri="{FF2B5EF4-FFF2-40B4-BE49-F238E27FC236}">
                <a16:creationId xmlns:a16="http://schemas.microsoft.com/office/drawing/2014/main" id="{4A7BE9DA-3026-4651-B4FA-40D820A33F3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297611" y="1300461"/>
            <a:ext cx="8531162" cy="52906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endParaRPr/>
          </a:p>
        </p:txBody>
      </p:sp>
      <p:sp>
        <p:nvSpPr>
          <p:cNvPr id="7" name="Shape 138">
            <a:extLst>
              <a:ext uri="{FF2B5EF4-FFF2-40B4-BE49-F238E27FC236}">
                <a16:creationId xmlns:a16="http://schemas.microsoft.com/office/drawing/2014/main" id="{029C4C69-276D-4A85-92B9-4220A6416FE8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297611" y="3949093"/>
            <a:ext cx="8531162" cy="68525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85750" marR="0" lvl="0" indent="-285750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100000"/>
              <a:buFont typeface="Wingdings" panose="05000000000000000000" pitchFamily="2" charset="2"/>
              <a:buChar char="§"/>
              <a:defRPr sz="1400" b="1" i="1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756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gif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2" cy="513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7" y="11324"/>
            <a:ext cx="9140333" cy="51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" y="4628650"/>
            <a:ext cx="9140333" cy="5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53349" y="4636909"/>
            <a:ext cx="859278" cy="2666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6F3CD3-5187-436E-BB1D-5292EA2932D9}"/>
              </a:ext>
            </a:extLst>
          </p:cNvPr>
          <p:cNvSpPr txBox="1"/>
          <p:nvPr userDrawn="1"/>
        </p:nvSpPr>
        <p:spPr>
          <a:xfrm>
            <a:off x="2452255" y="4953120"/>
            <a:ext cx="4648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noProof="0" dirty="0">
                <a:solidFill>
                  <a:schemeClr val="bg1"/>
                </a:solidFill>
              </a:rPr>
              <a:t>Electrical Insulation Conference – IEEE EIC 2025 – South Padre Island, TX - USA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4628375"/>
            <a:ext cx="9140333" cy="5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153349" y="4636909"/>
            <a:ext cx="859278" cy="26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5637" y="1"/>
            <a:ext cx="8728362" cy="5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761DA5-6DA1-4F40-823C-8FE0968E3E87}"/>
              </a:ext>
            </a:extLst>
          </p:cNvPr>
          <p:cNvSpPr txBox="1"/>
          <p:nvPr userDrawn="1"/>
        </p:nvSpPr>
        <p:spPr>
          <a:xfrm>
            <a:off x="2452255" y="4953120"/>
            <a:ext cx="46053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noProof="0" dirty="0">
                <a:solidFill>
                  <a:schemeClr val="bg1"/>
                </a:solidFill>
              </a:rPr>
              <a:t>Electrical Insulation Conference – IEEE EIC 2025 – South Padre Island, TX- USA</a:t>
            </a:r>
          </a:p>
        </p:txBody>
      </p:sp>
      <p:pic>
        <p:nvPicPr>
          <p:cNvPr id="5" name="Picture 4" descr="A logo with red and black text&#10;&#10;AI-generated content may be incorrect.">
            <a:extLst>
              <a:ext uri="{FF2B5EF4-FFF2-40B4-BE49-F238E27FC236}">
                <a16:creationId xmlns:a16="http://schemas.microsoft.com/office/drawing/2014/main" id="{F19D65A0-DCC5-8FE2-D518-A434B40B25A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415637" cy="60783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8415887-4699-168E-05FC-F08ABA6CD7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1B2FF909-B0CC-F2C7-271E-91C1697487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C6BDD99-6E85-134D-5BE2-D3E6D156ED91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5CE7C01-861D-82E9-A600-410C4C06D633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94"/>
    </mc:Choice>
    <mc:Fallback xmlns="">
      <p:transition spd="slow" advTm="879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8B4F0110-3378-EED3-6DC9-9A93DF2839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94C09350-2A3C-88BA-96F6-4B44810988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D6487FC-2E4B-621D-172B-208676C4184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2800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831e6d9-dc6c-4cd1-9ec6-1dc2b4133195}" enabled="0" method="" siteId="{7831e6d9-dc6c-4cd1-9ec6-1dc2b41331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Office PowerPoint</Application>
  <PresentationFormat>On-screen Show (16:9)</PresentationFormat>
  <Paragraphs>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Merriweather Sans</vt:lpstr>
      <vt:lpstr>Noto Sans Symbols</vt:lpstr>
      <vt:lpstr>Wingdings</vt:lpstr>
      <vt:lpstr>Divider Slides</vt:lpstr>
      <vt:lpstr>Content Slides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Sbravati</dc:creator>
  <cp:lastModifiedBy>Anna Gegenava</cp:lastModifiedBy>
  <cp:revision>24</cp:revision>
  <dcterms:modified xsi:type="dcterms:W3CDTF">2025-04-16T23:17:35Z</dcterms:modified>
</cp:coreProperties>
</file>